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124"/>
  </p:notesMasterIdLst>
  <p:sldIdLst>
    <p:sldId id="256" r:id="rId3"/>
    <p:sldId id="257" r:id="rId4"/>
    <p:sldId id="380" r:id="rId5"/>
    <p:sldId id="303" r:id="rId6"/>
    <p:sldId id="368" r:id="rId7"/>
    <p:sldId id="259" r:id="rId8"/>
    <p:sldId id="258" r:id="rId9"/>
    <p:sldId id="261" r:id="rId10"/>
    <p:sldId id="260" r:id="rId11"/>
    <p:sldId id="262" r:id="rId12"/>
    <p:sldId id="350" r:id="rId13"/>
    <p:sldId id="263" r:id="rId14"/>
    <p:sldId id="322" r:id="rId15"/>
    <p:sldId id="323" r:id="rId16"/>
    <p:sldId id="324" r:id="rId17"/>
    <p:sldId id="325" r:id="rId18"/>
    <p:sldId id="327" r:id="rId19"/>
    <p:sldId id="326" r:id="rId20"/>
    <p:sldId id="264" r:id="rId21"/>
    <p:sldId id="328" r:id="rId22"/>
    <p:sldId id="369" r:id="rId23"/>
    <p:sldId id="330" r:id="rId24"/>
    <p:sldId id="333" r:id="rId25"/>
    <p:sldId id="331" r:id="rId26"/>
    <p:sldId id="332" r:id="rId27"/>
    <p:sldId id="370" r:id="rId28"/>
    <p:sldId id="311" r:id="rId29"/>
    <p:sldId id="308" r:id="rId30"/>
    <p:sldId id="309" r:id="rId31"/>
    <p:sldId id="310" r:id="rId32"/>
    <p:sldId id="314" r:id="rId33"/>
    <p:sldId id="280" r:id="rId34"/>
    <p:sldId id="315" r:id="rId35"/>
    <p:sldId id="372" r:id="rId36"/>
    <p:sldId id="312" r:id="rId37"/>
    <p:sldId id="371" r:id="rId38"/>
    <p:sldId id="313" r:id="rId39"/>
    <p:sldId id="316" r:id="rId40"/>
    <p:sldId id="375" r:id="rId41"/>
    <p:sldId id="336" r:id="rId42"/>
    <p:sldId id="334" r:id="rId43"/>
    <p:sldId id="337" r:id="rId44"/>
    <p:sldId id="317" r:id="rId45"/>
    <p:sldId id="319" r:id="rId46"/>
    <p:sldId id="320" r:id="rId47"/>
    <p:sldId id="377" r:id="rId48"/>
    <p:sldId id="376" r:id="rId49"/>
    <p:sldId id="318" r:id="rId50"/>
    <p:sldId id="366" r:id="rId51"/>
    <p:sldId id="338" r:id="rId52"/>
    <p:sldId id="379" r:id="rId53"/>
    <p:sldId id="339" r:id="rId54"/>
    <p:sldId id="340" r:id="rId55"/>
    <p:sldId id="345" r:id="rId56"/>
    <p:sldId id="353" r:id="rId57"/>
    <p:sldId id="378" r:id="rId58"/>
    <p:sldId id="289" r:id="rId59"/>
    <p:sldId id="382" r:id="rId60"/>
    <p:sldId id="383" r:id="rId61"/>
    <p:sldId id="384" r:id="rId62"/>
    <p:sldId id="290" r:id="rId63"/>
    <p:sldId id="367" r:id="rId64"/>
    <p:sldId id="291" r:id="rId65"/>
    <p:sldId id="381" r:id="rId66"/>
    <p:sldId id="355" r:id="rId67"/>
    <p:sldId id="354" r:id="rId68"/>
    <p:sldId id="302" r:id="rId69"/>
    <p:sldId id="304" r:id="rId70"/>
    <p:sldId id="305" r:id="rId71"/>
    <p:sldId id="293" r:id="rId72"/>
    <p:sldId id="363" r:id="rId73"/>
    <p:sldId id="292" r:id="rId74"/>
    <p:sldId id="307" r:id="rId75"/>
    <p:sldId id="321" r:id="rId76"/>
    <p:sldId id="356" r:id="rId77"/>
    <p:sldId id="357" r:id="rId78"/>
    <p:sldId id="266" r:id="rId79"/>
    <p:sldId id="385" r:id="rId80"/>
    <p:sldId id="342" r:id="rId81"/>
    <p:sldId id="341" r:id="rId82"/>
    <p:sldId id="393" r:id="rId83"/>
    <p:sldId id="395" r:id="rId84"/>
    <p:sldId id="394" r:id="rId85"/>
    <p:sldId id="265" r:id="rId86"/>
    <p:sldId id="267" r:id="rId87"/>
    <p:sldId id="396" r:id="rId88"/>
    <p:sldId id="397" r:id="rId89"/>
    <p:sldId id="398" r:id="rId90"/>
    <p:sldId id="399" r:id="rId91"/>
    <p:sldId id="344" r:id="rId92"/>
    <p:sldId id="386" r:id="rId93"/>
    <p:sldId id="387" r:id="rId94"/>
    <p:sldId id="388" r:id="rId95"/>
    <p:sldId id="389" r:id="rId96"/>
    <p:sldId id="390" r:id="rId97"/>
    <p:sldId id="391" r:id="rId98"/>
    <p:sldId id="392" r:id="rId99"/>
    <p:sldId id="401" r:id="rId100"/>
    <p:sldId id="402" r:id="rId101"/>
    <p:sldId id="403" r:id="rId102"/>
    <p:sldId id="400" r:id="rId103"/>
    <p:sldId id="268" r:id="rId104"/>
    <p:sldId id="269" r:id="rId105"/>
    <p:sldId id="296" r:id="rId106"/>
    <p:sldId id="297" r:id="rId107"/>
    <p:sldId id="298" r:id="rId108"/>
    <p:sldId id="270" r:id="rId109"/>
    <p:sldId id="271" r:id="rId110"/>
    <p:sldId id="272" r:id="rId111"/>
    <p:sldId id="273" r:id="rId112"/>
    <p:sldId id="299" r:id="rId113"/>
    <p:sldId id="404" r:id="rId114"/>
    <p:sldId id="360" r:id="rId115"/>
    <p:sldId id="346" r:id="rId116"/>
    <p:sldId id="347" r:id="rId117"/>
    <p:sldId id="349" r:id="rId118"/>
    <p:sldId id="348" r:id="rId119"/>
    <p:sldId id="361" r:id="rId120"/>
    <p:sldId id="286" r:id="rId121"/>
    <p:sldId id="405" r:id="rId122"/>
    <p:sldId id="287" r:id="rId1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1pPr>
    <a:lvl2pPr marL="0" marR="0" indent="457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2pPr>
    <a:lvl3pPr marL="0" marR="0" indent="914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3pPr>
    <a:lvl4pPr marL="0" marR="0" indent="1371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4pPr>
    <a:lvl5pPr marL="0" marR="0" indent="18288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5pPr>
    <a:lvl6pPr marL="0" marR="0" indent="22860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6pPr>
    <a:lvl7pPr marL="0" marR="0" indent="2743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7pPr>
    <a:lvl8pPr marL="0" marR="0" indent="3200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8pPr>
    <a:lvl9pPr marL="0" marR="0" indent="3657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7D"/>
    <a:srgbClr val="FFCC00"/>
    <a:srgbClr val="99CC00"/>
    <a:srgbClr val="13C4E7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508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508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508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508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635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6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749F97-18B4-46EB-911E-73BCCAD68BA4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D33E056A-640D-47B3-9B1B-6B944C86AC60}">
      <dgm:prSet phldrT="[Text]" custT="1"/>
      <dgm:spPr/>
      <dgm:t>
        <a:bodyPr/>
        <a:lstStyle/>
        <a:p>
          <a:pPr algn="ctr"/>
          <a:endParaRPr lang="en-US" sz="3600" b="1" dirty="0" smtClean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algn="ctr"/>
          <a:r>
            <a:rPr lang="en-US" sz="3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Day1</a:t>
          </a:r>
        </a:p>
        <a:p>
          <a:pPr algn="l"/>
          <a:r>
            <a:rPr 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 Components</a:t>
          </a:r>
          <a:br>
            <a:rPr 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 Coding</a:t>
          </a:r>
          <a:br>
            <a:rPr 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 RGB LED</a:t>
          </a:r>
          <a:br>
            <a:rPr 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 RTOS</a:t>
          </a:r>
          <a:br>
            <a:rPr 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br>
            <a:rPr 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</a:br>
          <a:endParaRPr lang="en-US" sz="1800" b="1" dirty="0" smtClean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6292F15-BE67-416D-9FFC-3407B1F0713C}" type="parTrans" cxnId="{E103D2FB-1C74-40C8-B13C-A6CDF90D4AEF}">
      <dgm:prSet/>
      <dgm:spPr/>
      <dgm:t>
        <a:bodyPr/>
        <a:lstStyle/>
        <a:p>
          <a:endParaRPr lang="en-US"/>
        </a:p>
      </dgm:t>
    </dgm:pt>
    <dgm:pt modelId="{5ED6B3DD-A846-4F08-AC63-7CF557BB34DF}" type="sibTrans" cxnId="{E103D2FB-1C74-40C8-B13C-A6CDF90D4AEF}">
      <dgm:prSet/>
      <dgm:spPr/>
      <dgm:t>
        <a:bodyPr/>
        <a:lstStyle/>
        <a:p>
          <a:endParaRPr lang="en-US"/>
        </a:p>
      </dgm:t>
    </dgm:pt>
    <dgm:pt modelId="{24AA3908-D317-4D89-9A64-846354A64717}">
      <dgm:prSet phldrT="[Text]" custT="1"/>
      <dgm:spPr/>
      <dgm:t>
        <a:bodyPr/>
        <a:lstStyle/>
        <a:p>
          <a:pPr algn="ctr"/>
          <a:r>
            <a:rPr lang="en-US" sz="36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Day 3</a:t>
          </a:r>
        </a:p>
        <a:p>
          <a:pPr algn="l"/>
          <a:r>
            <a:rPr lang="en-US" sz="1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IMU</a:t>
          </a:r>
          <a:br>
            <a:rPr lang="en-US" sz="1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</a:t>
          </a:r>
          <a:r>
            <a:rPr lang="en-US" sz="1800" b="1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ToF</a:t>
          </a:r>
          <a:endParaRPr lang="en-US" sz="18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20712CB-9B37-498F-896A-E4C0122D5500}" type="parTrans" cxnId="{8A785CAB-7F6E-4DBB-A1B0-0D2588C6F6AD}">
      <dgm:prSet/>
      <dgm:spPr/>
      <dgm:t>
        <a:bodyPr/>
        <a:lstStyle/>
        <a:p>
          <a:endParaRPr lang="en-US"/>
        </a:p>
      </dgm:t>
    </dgm:pt>
    <dgm:pt modelId="{63243F5A-631D-4BA6-828C-576AD1B60D67}" type="sibTrans" cxnId="{8A785CAB-7F6E-4DBB-A1B0-0D2588C6F6AD}">
      <dgm:prSet/>
      <dgm:spPr/>
      <dgm:t>
        <a:bodyPr/>
        <a:lstStyle/>
        <a:p>
          <a:endParaRPr lang="en-US"/>
        </a:p>
      </dgm:t>
    </dgm:pt>
    <dgm:pt modelId="{3B099427-FE79-438C-81C1-69766BDF7D6A}">
      <dgm:prSet phldrT="[Text]" custT="1"/>
      <dgm:spPr/>
      <dgm:t>
        <a:bodyPr/>
        <a:lstStyle/>
        <a:p>
          <a:pPr algn="ctr"/>
          <a:r>
            <a:rPr lang="en-US" sz="36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Day 4</a:t>
          </a:r>
        </a:p>
        <a:p>
          <a:pPr algn="l"/>
          <a:r>
            <a:rPr lang="en-US" sz="1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PID</a:t>
          </a:r>
          <a:br>
            <a:rPr lang="en-US" sz="1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IR</a:t>
          </a:r>
          <a:endParaRPr lang="en-US" sz="18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4FBD408-F4D4-4B1D-A4B7-9309D14EC567}" type="parTrans" cxnId="{69A06FFF-9971-44F7-86CA-E02437D986A9}">
      <dgm:prSet/>
      <dgm:spPr/>
      <dgm:t>
        <a:bodyPr/>
        <a:lstStyle/>
        <a:p>
          <a:endParaRPr lang="en-US"/>
        </a:p>
      </dgm:t>
    </dgm:pt>
    <dgm:pt modelId="{699926CA-EC4F-4DD9-AA98-BEBBD22A7C18}" type="sibTrans" cxnId="{69A06FFF-9971-44F7-86CA-E02437D986A9}">
      <dgm:prSet/>
      <dgm:spPr/>
      <dgm:t>
        <a:bodyPr/>
        <a:lstStyle/>
        <a:p>
          <a:endParaRPr lang="en-US"/>
        </a:p>
      </dgm:t>
    </dgm:pt>
    <dgm:pt modelId="{6ECE2FDB-B2E8-4715-A750-DB80F0CEBF0E}">
      <dgm:prSet custT="1"/>
      <dgm:spPr/>
      <dgm:t>
        <a:bodyPr/>
        <a:lstStyle/>
        <a:p>
          <a:pPr algn="ctr"/>
          <a:r>
            <a:rPr lang="en-US" sz="36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Day 2</a:t>
          </a:r>
          <a:endParaRPr lang="en-US" sz="1800" b="1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algn="l"/>
          <a:r>
            <a:rPr lang="en-US" sz="1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Motor</a:t>
          </a:r>
          <a:br>
            <a:rPr lang="en-US" sz="1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Encoder</a:t>
          </a:r>
        </a:p>
        <a:p>
          <a:pPr algn="l"/>
          <a:endParaRPr lang="en-US" sz="1800" b="1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1BB5C91-D4AE-448B-8FE0-154BD8766D1E}" type="parTrans" cxnId="{2A729411-4FE1-4F21-89D6-077AB6461C89}">
      <dgm:prSet/>
      <dgm:spPr/>
      <dgm:t>
        <a:bodyPr/>
        <a:lstStyle/>
        <a:p>
          <a:endParaRPr lang="en-US"/>
        </a:p>
      </dgm:t>
    </dgm:pt>
    <dgm:pt modelId="{7409AFF6-6F1B-4CA2-BECC-468F9BD834A5}" type="sibTrans" cxnId="{2A729411-4FE1-4F21-89D6-077AB6461C89}">
      <dgm:prSet/>
      <dgm:spPr/>
      <dgm:t>
        <a:bodyPr/>
        <a:lstStyle/>
        <a:p>
          <a:endParaRPr lang="en-US"/>
        </a:p>
      </dgm:t>
    </dgm:pt>
    <dgm:pt modelId="{8FCDA39C-21C6-4D60-9C8D-04BCA8B1BBE5}" type="pres">
      <dgm:prSet presAssocID="{2F749F97-18B4-46EB-911E-73BCCAD68BA4}" presName="CompostProcess" presStyleCnt="0">
        <dgm:presLayoutVars>
          <dgm:dir/>
          <dgm:resizeHandles val="exact"/>
        </dgm:presLayoutVars>
      </dgm:prSet>
      <dgm:spPr/>
    </dgm:pt>
    <dgm:pt modelId="{E0647029-8E21-4176-8EB9-93556D5B6E63}" type="pres">
      <dgm:prSet presAssocID="{2F749F97-18B4-46EB-911E-73BCCAD68BA4}" presName="arrow" presStyleLbl="bgShp" presStyleIdx="0" presStyleCnt="1"/>
      <dgm:spPr/>
    </dgm:pt>
    <dgm:pt modelId="{E85E7002-3924-4BBD-978C-EE43DF2172DE}" type="pres">
      <dgm:prSet presAssocID="{2F749F97-18B4-46EB-911E-73BCCAD68BA4}" presName="linearProcess" presStyleCnt="0"/>
      <dgm:spPr/>
    </dgm:pt>
    <dgm:pt modelId="{6EB06FC0-AC96-447F-81D2-F66329723EB3}" type="pres">
      <dgm:prSet presAssocID="{D33E056A-640D-47B3-9B1B-6B944C86AC60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AF9CA-280B-4652-A7AC-587D74B83A46}" type="pres">
      <dgm:prSet presAssocID="{5ED6B3DD-A846-4F08-AC63-7CF557BB34DF}" presName="sibTrans" presStyleCnt="0"/>
      <dgm:spPr/>
    </dgm:pt>
    <dgm:pt modelId="{F3F3AF65-A444-4478-A9C3-5B96FB1BAA9B}" type="pres">
      <dgm:prSet presAssocID="{6ECE2FDB-B2E8-4715-A750-DB80F0CEBF0E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FCEA5-6B02-4385-B187-927B763A1A11}" type="pres">
      <dgm:prSet presAssocID="{7409AFF6-6F1B-4CA2-BECC-468F9BD834A5}" presName="sibTrans" presStyleCnt="0"/>
      <dgm:spPr/>
    </dgm:pt>
    <dgm:pt modelId="{9FEC09AE-F65D-4F05-9566-85982C758F20}" type="pres">
      <dgm:prSet presAssocID="{24AA3908-D317-4D89-9A64-846354A64717}" presName="textNode" presStyleLbl="node1" presStyleIdx="2" presStyleCnt="4" custLinFactNeighborX="-5412" custLinFactNeighborY="-7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227E8D-FF8A-4A2C-A846-8527419528E1}" type="pres">
      <dgm:prSet presAssocID="{63243F5A-631D-4BA6-828C-576AD1B60D67}" presName="sibTrans" presStyleCnt="0"/>
      <dgm:spPr/>
    </dgm:pt>
    <dgm:pt modelId="{45E30433-4F5F-461B-A477-4AF52042BEE8}" type="pres">
      <dgm:prSet presAssocID="{3B099427-FE79-438C-81C1-69766BDF7D6A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A06FFF-9971-44F7-86CA-E02437D986A9}" srcId="{2F749F97-18B4-46EB-911E-73BCCAD68BA4}" destId="{3B099427-FE79-438C-81C1-69766BDF7D6A}" srcOrd="3" destOrd="0" parTransId="{D4FBD408-F4D4-4B1D-A4B7-9309D14EC567}" sibTransId="{699926CA-EC4F-4DD9-AA98-BEBBD22A7C18}"/>
    <dgm:cxn modelId="{E103D2FB-1C74-40C8-B13C-A6CDF90D4AEF}" srcId="{2F749F97-18B4-46EB-911E-73BCCAD68BA4}" destId="{D33E056A-640D-47B3-9B1B-6B944C86AC60}" srcOrd="0" destOrd="0" parTransId="{36292F15-BE67-416D-9FFC-3407B1F0713C}" sibTransId="{5ED6B3DD-A846-4F08-AC63-7CF557BB34DF}"/>
    <dgm:cxn modelId="{FCF33352-328E-4C73-BBCD-BDAD120842D6}" type="presOf" srcId="{24AA3908-D317-4D89-9A64-846354A64717}" destId="{9FEC09AE-F65D-4F05-9566-85982C758F20}" srcOrd="0" destOrd="0" presId="urn:microsoft.com/office/officeart/2005/8/layout/hProcess9"/>
    <dgm:cxn modelId="{2A729411-4FE1-4F21-89D6-077AB6461C89}" srcId="{2F749F97-18B4-46EB-911E-73BCCAD68BA4}" destId="{6ECE2FDB-B2E8-4715-A750-DB80F0CEBF0E}" srcOrd="1" destOrd="0" parTransId="{71BB5C91-D4AE-448B-8FE0-154BD8766D1E}" sibTransId="{7409AFF6-6F1B-4CA2-BECC-468F9BD834A5}"/>
    <dgm:cxn modelId="{8A785CAB-7F6E-4DBB-A1B0-0D2588C6F6AD}" srcId="{2F749F97-18B4-46EB-911E-73BCCAD68BA4}" destId="{24AA3908-D317-4D89-9A64-846354A64717}" srcOrd="2" destOrd="0" parTransId="{420712CB-9B37-498F-896A-E4C0122D5500}" sibTransId="{63243F5A-631D-4BA6-828C-576AD1B60D67}"/>
    <dgm:cxn modelId="{90958F4A-A647-4938-9640-CC6F0E86FA57}" type="presOf" srcId="{D33E056A-640D-47B3-9B1B-6B944C86AC60}" destId="{6EB06FC0-AC96-447F-81D2-F66329723EB3}" srcOrd="0" destOrd="0" presId="urn:microsoft.com/office/officeart/2005/8/layout/hProcess9"/>
    <dgm:cxn modelId="{28A5C965-40B1-42C4-AD6A-1D9B46B17DDE}" type="presOf" srcId="{2F749F97-18B4-46EB-911E-73BCCAD68BA4}" destId="{8FCDA39C-21C6-4D60-9C8D-04BCA8B1BBE5}" srcOrd="0" destOrd="0" presId="urn:microsoft.com/office/officeart/2005/8/layout/hProcess9"/>
    <dgm:cxn modelId="{8802237D-8D9A-4C9E-9997-2D8711F3FC23}" type="presOf" srcId="{6ECE2FDB-B2E8-4715-A750-DB80F0CEBF0E}" destId="{F3F3AF65-A444-4478-A9C3-5B96FB1BAA9B}" srcOrd="0" destOrd="0" presId="urn:microsoft.com/office/officeart/2005/8/layout/hProcess9"/>
    <dgm:cxn modelId="{A5508763-E2DC-4060-8766-10C460B4EBC9}" type="presOf" srcId="{3B099427-FE79-438C-81C1-69766BDF7D6A}" destId="{45E30433-4F5F-461B-A477-4AF52042BEE8}" srcOrd="0" destOrd="0" presId="urn:microsoft.com/office/officeart/2005/8/layout/hProcess9"/>
    <dgm:cxn modelId="{B4CC4E2E-E65F-48FD-A2A0-81DB7377E206}" type="presParOf" srcId="{8FCDA39C-21C6-4D60-9C8D-04BCA8B1BBE5}" destId="{E0647029-8E21-4176-8EB9-93556D5B6E63}" srcOrd="0" destOrd="0" presId="urn:microsoft.com/office/officeart/2005/8/layout/hProcess9"/>
    <dgm:cxn modelId="{FE07F74A-AF33-4FBE-8ECC-E0BD4192E9B2}" type="presParOf" srcId="{8FCDA39C-21C6-4D60-9C8D-04BCA8B1BBE5}" destId="{E85E7002-3924-4BBD-978C-EE43DF2172DE}" srcOrd="1" destOrd="0" presId="urn:microsoft.com/office/officeart/2005/8/layout/hProcess9"/>
    <dgm:cxn modelId="{BDF522B4-7C66-417F-9300-76F8AE342E8D}" type="presParOf" srcId="{E85E7002-3924-4BBD-978C-EE43DF2172DE}" destId="{6EB06FC0-AC96-447F-81D2-F66329723EB3}" srcOrd="0" destOrd="0" presId="urn:microsoft.com/office/officeart/2005/8/layout/hProcess9"/>
    <dgm:cxn modelId="{28128432-F20A-4308-B3CD-82352A83EE52}" type="presParOf" srcId="{E85E7002-3924-4BBD-978C-EE43DF2172DE}" destId="{A1BAF9CA-280B-4652-A7AC-587D74B83A46}" srcOrd="1" destOrd="0" presId="urn:microsoft.com/office/officeart/2005/8/layout/hProcess9"/>
    <dgm:cxn modelId="{CA2A875E-34AE-49D3-A14D-3691BCAB6EDC}" type="presParOf" srcId="{E85E7002-3924-4BBD-978C-EE43DF2172DE}" destId="{F3F3AF65-A444-4478-A9C3-5B96FB1BAA9B}" srcOrd="2" destOrd="0" presId="urn:microsoft.com/office/officeart/2005/8/layout/hProcess9"/>
    <dgm:cxn modelId="{9B1400F7-DF85-46FE-9209-06068DC9DD84}" type="presParOf" srcId="{E85E7002-3924-4BBD-978C-EE43DF2172DE}" destId="{C2AFCEA5-6B02-4385-B187-927B763A1A11}" srcOrd="3" destOrd="0" presId="urn:microsoft.com/office/officeart/2005/8/layout/hProcess9"/>
    <dgm:cxn modelId="{5F119C28-64C4-4071-B186-EC986FA8696D}" type="presParOf" srcId="{E85E7002-3924-4BBD-978C-EE43DF2172DE}" destId="{9FEC09AE-F65D-4F05-9566-85982C758F20}" srcOrd="4" destOrd="0" presId="urn:microsoft.com/office/officeart/2005/8/layout/hProcess9"/>
    <dgm:cxn modelId="{85C3D24D-7847-433D-9AE4-566D0097BFCA}" type="presParOf" srcId="{E85E7002-3924-4BBD-978C-EE43DF2172DE}" destId="{D4227E8D-FF8A-4A2C-A846-8527419528E1}" srcOrd="5" destOrd="0" presId="urn:microsoft.com/office/officeart/2005/8/layout/hProcess9"/>
    <dgm:cxn modelId="{C18072AC-39DE-41CE-8F15-B1808C45AE0D}" type="presParOf" srcId="{E85E7002-3924-4BBD-978C-EE43DF2172DE}" destId="{45E30433-4F5F-461B-A477-4AF52042BEE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21A1AC-2427-4A7F-9580-392D39E1E893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1B5FE53-C50C-4359-9252-02B195DCDC71}">
      <dgm:prSet phldrT="[Text]" custT="1"/>
      <dgm:spPr/>
      <dgm:t>
        <a:bodyPr/>
        <a:lstStyle/>
        <a:p>
          <a:r>
            <a:rPr lang="en-US" sz="2800" b="1" dirty="0" smtClean="0">
              <a:latin typeface="Bahnschrift Condensed" panose="020B0502040204020203" pitchFamily="34" charset="0"/>
            </a:rPr>
            <a:t>Technology</a:t>
          </a:r>
          <a:endParaRPr lang="en-US" sz="2800" b="1" dirty="0">
            <a:latin typeface="Bahnschrift Condensed" panose="020B0502040204020203" pitchFamily="34" charset="0"/>
          </a:endParaRPr>
        </a:p>
      </dgm:t>
    </dgm:pt>
    <dgm:pt modelId="{0EB235F5-2C79-4AD4-8459-7CF0B471A321}" type="parTrans" cxnId="{E4F95B84-5236-4DD2-A26E-26B55014E112}">
      <dgm:prSet/>
      <dgm:spPr/>
      <dgm:t>
        <a:bodyPr/>
        <a:lstStyle/>
        <a:p>
          <a:endParaRPr lang="en-US" sz="2800" b="1">
            <a:latin typeface="Bahnschrift Condensed" panose="020B0502040204020203" pitchFamily="34" charset="0"/>
          </a:endParaRPr>
        </a:p>
      </dgm:t>
    </dgm:pt>
    <dgm:pt modelId="{E1BDFD6D-7A09-40FC-8F0B-6EC45068CA5F}" type="sibTrans" cxnId="{E4F95B84-5236-4DD2-A26E-26B55014E112}">
      <dgm:prSet/>
      <dgm:spPr/>
      <dgm:t>
        <a:bodyPr/>
        <a:lstStyle/>
        <a:p>
          <a:endParaRPr lang="en-US" sz="2800" b="1">
            <a:latin typeface="Bahnschrift Condensed" panose="020B0502040204020203" pitchFamily="34" charset="0"/>
          </a:endParaRPr>
        </a:p>
      </dgm:t>
    </dgm:pt>
    <dgm:pt modelId="{F0269FBC-A6D0-48F4-A6E4-76E2ACAAD1F4}">
      <dgm:prSet phldrT="[Text]" custT="1"/>
      <dgm:spPr/>
      <dgm:t>
        <a:bodyPr/>
        <a:lstStyle/>
        <a:p>
          <a:r>
            <a:rPr lang="en-US" sz="2800" b="1" dirty="0" smtClean="0">
              <a:latin typeface="Bahnschrift Condensed" panose="020B0502040204020203" pitchFamily="34" charset="0"/>
            </a:rPr>
            <a:t>Contact</a:t>
          </a:r>
          <a:endParaRPr lang="en-US" sz="2800" b="1" dirty="0">
            <a:latin typeface="Bahnschrift Condensed" panose="020B0502040204020203" pitchFamily="34" charset="0"/>
          </a:endParaRPr>
        </a:p>
      </dgm:t>
    </dgm:pt>
    <dgm:pt modelId="{2A73EF8F-790C-47B0-A067-08AABE68EDE8}" type="parTrans" cxnId="{FAA4E3AC-5DE2-4629-AF89-C8E29090E755}">
      <dgm:prSet/>
      <dgm:spPr/>
      <dgm:t>
        <a:bodyPr/>
        <a:lstStyle/>
        <a:p>
          <a:endParaRPr lang="en-US" sz="2800" b="1">
            <a:latin typeface="Bahnschrift Condensed" panose="020B0502040204020203" pitchFamily="34" charset="0"/>
          </a:endParaRPr>
        </a:p>
      </dgm:t>
    </dgm:pt>
    <dgm:pt modelId="{5D40EE41-9F3D-497B-9E01-4FBB4120B769}" type="sibTrans" cxnId="{FAA4E3AC-5DE2-4629-AF89-C8E29090E755}">
      <dgm:prSet/>
      <dgm:spPr/>
      <dgm:t>
        <a:bodyPr/>
        <a:lstStyle/>
        <a:p>
          <a:endParaRPr lang="en-US" sz="2800" b="1">
            <a:latin typeface="Bahnschrift Condensed" panose="020B0502040204020203" pitchFamily="34" charset="0"/>
          </a:endParaRPr>
        </a:p>
      </dgm:t>
    </dgm:pt>
    <dgm:pt modelId="{06F853BD-CB49-4BA7-816C-0AC8E6CDC256}">
      <dgm:prSet phldrT="[Text]" custT="1"/>
      <dgm:spPr/>
      <dgm:t>
        <a:bodyPr/>
        <a:lstStyle/>
        <a:p>
          <a:r>
            <a:rPr lang="en-US" sz="2800" b="1" dirty="0" smtClean="0">
              <a:latin typeface="Bahnschrift Condensed" panose="020B0502040204020203" pitchFamily="34" charset="0"/>
            </a:rPr>
            <a:t>Optical</a:t>
          </a:r>
          <a:endParaRPr lang="en-US" sz="2800" b="1" dirty="0">
            <a:latin typeface="Bahnschrift Condensed" panose="020B0502040204020203" pitchFamily="34" charset="0"/>
          </a:endParaRPr>
        </a:p>
      </dgm:t>
    </dgm:pt>
    <dgm:pt modelId="{F729293B-A0FA-42D5-B0F0-0BA0ED478420}" type="parTrans" cxnId="{ED3D1FD2-D0CE-46C1-9872-56B84CD5C4AD}">
      <dgm:prSet/>
      <dgm:spPr/>
      <dgm:t>
        <a:bodyPr/>
        <a:lstStyle/>
        <a:p>
          <a:endParaRPr lang="en-US" sz="2800" b="1">
            <a:latin typeface="Bahnschrift Condensed" panose="020B0502040204020203" pitchFamily="34" charset="0"/>
          </a:endParaRPr>
        </a:p>
      </dgm:t>
    </dgm:pt>
    <dgm:pt modelId="{39B0FF59-4C61-444D-B0B9-B0A55D8E44AF}" type="sibTrans" cxnId="{ED3D1FD2-D0CE-46C1-9872-56B84CD5C4AD}">
      <dgm:prSet/>
      <dgm:spPr/>
      <dgm:t>
        <a:bodyPr/>
        <a:lstStyle/>
        <a:p>
          <a:endParaRPr lang="en-US" sz="2800" b="1">
            <a:latin typeface="Bahnschrift Condensed" panose="020B0502040204020203" pitchFamily="34" charset="0"/>
          </a:endParaRPr>
        </a:p>
      </dgm:t>
    </dgm:pt>
    <dgm:pt modelId="{F2B8C07F-59C3-4E3E-8094-BB037F8619EC}">
      <dgm:prSet phldrT="[Text]" custT="1"/>
      <dgm:spPr/>
      <dgm:t>
        <a:bodyPr/>
        <a:lstStyle/>
        <a:p>
          <a:r>
            <a:rPr lang="en-US" sz="2800" b="1" dirty="0" smtClean="0">
              <a:latin typeface="Bahnschrift Condensed" panose="020B0502040204020203" pitchFamily="34" charset="0"/>
            </a:rPr>
            <a:t>Inductive</a:t>
          </a:r>
          <a:endParaRPr lang="en-US" sz="2800" b="1" dirty="0">
            <a:latin typeface="Bahnschrift Condensed" panose="020B0502040204020203" pitchFamily="34" charset="0"/>
          </a:endParaRPr>
        </a:p>
      </dgm:t>
    </dgm:pt>
    <dgm:pt modelId="{A59B87D5-A284-4CCE-8A0A-A9219F5A16CE}" type="parTrans" cxnId="{8C456C78-E3A8-484E-944D-5CDD074E3FC6}">
      <dgm:prSet/>
      <dgm:spPr/>
      <dgm:t>
        <a:bodyPr/>
        <a:lstStyle/>
        <a:p>
          <a:endParaRPr lang="en-US" sz="2800" b="1">
            <a:latin typeface="Bahnschrift Condensed" panose="020B0502040204020203" pitchFamily="34" charset="0"/>
          </a:endParaRPr>
        </a:p>
      </dgm:t>
    </dgm:pt>
    <dgm:pt modelId="{A24B967A-2CA5-4882-8D31-DAE493413963}" type="sibTrans" cxnId="{8C456C78-E3A8-484E-944D-5CDD074E3FC6}">
      <dgm:prSet/>
      <dgm:spPr/>
      <dgm:t>
        <a:bodyPr/>
        <a:lstStyle/>
        <a:p>
          <a:endParaRPr lang="en-US" sz="2800" b="1">
            <a:latin typeface="Bahnschrift Condensed" panose="020B0502040204020203" pitchFamily="34" charset="0"/>
          </a:endParaRPr>
        </a:p>
      </dgm:t>
    </dgm:pt>
    <dgm:pt modelId="{5B137B6D-57E2-42BC-9A60-DB55460BEA6E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00B050"/>
              </a:solidFill>
              <a:latin typeface="Bahnschrift Condensed" panose="020B0502040204020203" pitchFamily="34" charset="0"/>
            </a:rPr>
            <a:t>Magnetic</a:t>
          </a:r>
          <a:endParaRPr lang="en-US" sz="2800" b="1" dirty="0">
            <a:solidFill>
              <a:srgbClr val="00B050"/>
            </a:solidFill>
            <a:latin typeface="Bahnschrift Condensed" panose="020B0502040204020203" pitchFamily="34" charset="0"/>
          </a:endParaRPr>
        </a:p>
      </dgm:t>
    </dgm:pt>
    <dgm:pt modelId="{51CC93C1-401B-4A66-9FE4-EBBDBA89C69F}" type="parTrans" cxnId="{51888CC0-B2AE-446B-BC41-5E3EC3FDD17A}">
      <dgm:prSet/>
      <dgm:spPr/>
      <dgm:t>
        <a:bodyPr/>
        <a:lstStyle/>
        <a:p>
          <a:endParaRPr lang="en-US" sz="2800" b="1">
            <a:latin typeface="Bahnschrift Condensed" panose="020B0502040204020203" pitchFamily="34" charset="0"/>
          </a:endParaRPr>
        </a:p>
      </dgm:t>
    </dgm:pt>
    <dgm:pt modelId="{4CF0FFFA-87B4-4C0E-BF81-E86D8FB6A0CA}" type="sibTrans" cxnId="{51888CC0-B2AE-446B-BC41-5E3EC3FDD17A}">
      <dgm:prSet/>
      <dgm:spPr/>
      <dgm:t>
        <a:bodyPr/>
        <a:lstStyle/>
        <a:p>
          <a:endParaRPr lang="en-US" sz="2800" b="1">
            <a:latin typeface="Bahnschrift Condensed" panose="020B0502040204020203" pitchFamily="34" charset="0"/>
          </a:endParaRPr>
        </a:p>
      </dgm:t>
    </dgm:pt>
    <dgm:pt modelId="{B1332D01-08AF-4D73-9670-F53618004561}" type="pres">
      <dgm:prSet presAssocID="{BD21A1AC-2427-4A7F-9580-392D39E1E89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D91819-C7BA-48B4-9542-E4E3CA62AABD}" type="pres">
      <dgm:prSet presAssocID="{F1B5FE53-C50C-4359-9252-02B195DCDC71}" presName="hierRoot1" presStyleCnt="0">
        <dgm:presLayoutVars>
          <dgm:hierBranch val="init"/>
        </dgm:presLayoutVars>
      </dgm:prSet>
      <dgm:spPr/>
    </dgm:pt>
    <dgm:pt modelId="{DC62AE98-0967-4E1D-87A1-7AAA37B149B2}" type="pres">
      <dgm:prSet presAssocID="{F1B5FE53-C50C-4359-9252-02B195DCDC71}" presName="rootComposite1" presStyleCnt="0"/>
      <dgm:spPr/>
    </dgm:pt>
    <dgm:pt modelId="{0C7D912A-335D-41B3-88DB-4F55D4938D51}" type="pres">
      <dgm:prSet presAssocID="{F1B5FE53-C50C-4359-9252-02B195DCDC7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0C2520-075C-4706-B499-FB62ADAD27A0}" type="pres">
      <dgm:prSet presAssocID="{F1B5FE53-C50C-4359-9252-02B195DCDC71}" presName="topArc1" presStyleLbl="parChTrans1D1" presStyleIdx="0" presStyleCnt="10"/>
      <dgm:spPr/>
    </dgm:pt>
    <dgm:pt modelId="{BFD5F207-0F2B-4511-AE9A-0CFC6B358037}" type="pres">
      <dgm:prSet presAssocID="{F1B5FE53-C50C-4359-9252-02B195DCDC71}" presName="bottomArc1" presStyleLbl="parChTrans1D1" presStyleIdx="1" presStyleCnt="10"/>
      <dgm:spPr/>
    </dgm:pt>
    <dgm:pt modelId="{BF18C389-8F31-4C97-8ADF-98C90D6422DE}" type="pres">
      <dgm:prSet presAssocID="{F1B5FE53-C50C-4359-9252-02B195DCDC71}" presName="topConnNode1" presStyleLbl="node1" presStyleIdx="0" presStyleCnt="0"/>
      <dgm:spPr/>
      <dgm:t>
        <a:bodyPr/>
        <a:lstStyle/>
        <a:p>
          <a:endParaRPr lang="en-US"/>
        </a:p>
      </dgm:t>
    </dgm:pt>
    <dgm:pt modelId="{7DFC83E4-D42C-44AC-8465-091B68BF8283}" type="pres">
      <dgm:prSet presAssocID="{F1B5FE53-C50C-4359-9252-02B195DCDC71}" presName="hierChild2" presStyleCnt="0"/>
      <dgm:spPr/>
    </dgm:pt>
    <dgm:pt modelId="{D66A6C08-A2F8-4598-9DCE-52810B4E14E7}" type="pres">
      <dgm:prSet presAssocID="{2A73EF8F-790C-47B0-A067-08AABE68EDE8}" presName="Name28" presStyleLbl="parChTrans1D2" presStyleIdx="0" presStyleCnt="4"/>
      <dgm:spPr/>
      <dgm:t>
        <a:bodyPr/>
        <a:lstStyle/>
        <a:p>
          <a:endParaRPr lang="en-US"/>
        </a:p>
      </dgm:t>
    </dgm:pt>
    <dgm:pt modelId="{AF6D35F7-881D-4B8D-85B2-075A0996649B}" type="pres">
      <dgm:prSet presAssocID="{F0269FBC-A6D0-48F4-A6E4-76E2ACAAD1F4}" presName="hierRoot2" presStyleCnt="0">
        <dgm:presLayoutVars>
          <dgm:hierBranch val="init"/>
        </dgm:presLayoutVars>
      </dgm:prSet>
      <dgm:spPr/>
    </dgm:pt>
    <dgm:pt modelId="{D1D4AB5B-9992-4427-8761-7571CD24403C}" type="pres">
      <dgm:prSet presAssocID="{F0269FBC-A6D0-48F4-A6E4-76E2ACAAD1F4}" presName="rootComposite2" presStyleCnt="0"/>
      <dgm:spPr/>
    </dgm:pt>
    <dgm:pt modelId="{F5F66570-5346-4101-A08E-57F3DC32166E}" type="pres">
      <dgm:prSet presAssocID="{F0269FBC-A6D0-48F4-A6E4-76E2ACAAD1F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C362B2-62F9-4836-8194-F59273D5433A}" type="pres">
      <dgm:prSet presAssocID="{F0269FBC-A6D0-48F4-A6E4-76E2ACAAD1F4}" presName="topArc2" presStyleLbl="parChTrans1D1" presStyleIdx="2" presStyleCnt="10"/>
      <dgm:spPr/>
    </dgm:pt>
    <dgm:pt modelId="{A07D3D09-F9B9-4D6F-9C34-7FC429BABF58}" type="pres">
      <dgm:prSet presAssocID="{F0269FBC-A6D0-48F4-A6E4-76E2ACAAD1F4}" presName="bottomArc2" presStyleLbl="parChTrans1D1" presStyleIdx="3" presStyleCnt="10"/>
      <dgm:spPr/>
    </dgm:pt>
    <dgm:pt modelId="{20805A18-884C-4D93-B835-3F971FC755DC}" type="pres">
      <dgm:prSet presAssocID="{F0269FBC-A6D0-48F4-A6E4-76E2ACAAD1F4}" presName="topConnNode2" presStyleLbl="node2" presStyleIdx="0" presStyleCnt="0"/>
      <dgm:spPr/>
      <dgm:t>
        <a:bodyPr/>
        <a:lstStyle/>
        <a:p>
          <a:endParaRPr lang="en-US"/>
        </a:p>
      </dgm:t>
    </dgm:pt>
    <dgm:pt modelId="{DEF12E41-94C3-4BA5-B4AD-7B5C32084EBA}" type="pres">
      <dgm:prSet presAssocID="{F0269FBC-A6D0-48F4-A6E4-76E2ACAAD1F4}" presName="hierChild4" presStyleCnt="0"/>
      <dgm:spPr/>
    </dgm:pt>
    <dgm:pt modelId="{22E3A2F4-AAF8-4E2B-B3A7-2D904BA54611}" type="pres">
      <dgm:prSet presAssocID="{F0269FBC-A6D0-48F4-A6E4-76E2ACAAD1F4}" presName="hierChild5" presStyleCnt="0"/>
      <dgm:spPr/>
    </dgm:pt>
    <dgm:pt modelId="{DD808535-1BF5-4956-BC63-CCA669703775}" type="pres">
      <dgm:prSet presAssocID="{F729293B-A0FA-42D5-B0F0-0BA0ED478420}" presName="Name28" presStyleLbl="parChTrans1D2" presStyleIdx="1" presStyleCnt="4"/>
      <dgm:spPr/>
      <dgm:t>
        <a:bodyPr/>
        <a:lstStyle/>
        <a:p>
          <a:endParaRPr lang="en-US"/>
        </a:p>
      </dgm:t>
    </dgm:pt>
    <dgm:pt modelId="{6C26123B-21DE-4F43-8658-67B3A6FC7DA0}" type="pres">
      <dgm:prSet presAssocID="{06F853BD-CB49-4BA7-816C-0AC8E6CDC256}" presName="hierRoot2" presStyleCnt="0">
        <dgm:presLayoutVars>
          <dgm:hierBranch val="init"/>
        </dgm:presLayoutVars>
      </dgm:prSet>
      <dgm:spPr/>
    </dgm:pt>
    <dgm:pt modelId="{9F203899-91B4-49FC-875A-4E29F0D5F494}" type="pres">
      <dgm:prSet presAssocID="{06F853BD-CB49-4BA7-816C-0AC8E6CDC256}" presName="rootComposite2" presStyleCnt="0"/>
      <dgm:spPr/>
    </dgm:pt>
    <dgm:pt modelId="{C0F5DBB1-06EB-4B8F-8965-5DCA74D87892}" type="pres">
      <dgm:prSet presAssocID="{06F853BD-CB49-4BA7-816C-0AC8E6CDC25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B261DA-D48C-4446-BAA3-FC6F9A6FA601}" type="pres">
      <dgm:prSet presAssocID="{06F853BD-CB49-4BA7-816C-0AC8E6CDC256}" presName="topArc2" presStyleLbl="parChTrans1D1" presStyleIdx="4" presStyleCnt="10"/>
      <dgm:spPr/>
    </dgm:pt>
    <dgm:pt modelId="{1730E02D-D0A5-4BA0-B874-414385C5D3A2}" type="pres">
      <dgm:prSet presAssocID="{06F853BD-CB49-4BA7-816C-0AC8E6CDC256}" presName="bottomArc2" presStyleLbl="parChTrans1D1" presStyleIdx="5" presStyleCnt="10"/>
      <dgm:spPr/>
    </dgm:pt>
    <dgm:pt modelId="{38DCEB78-1D90-48E5-87A4-873C2BC30C49}" type="pres">
      <dgm:prSet presAssocID="{06F853BD-CB49-4BA7-816C-0AC8E6CDC256}" presName="topConnNode2" presStyleLbl="node2" presStyleIdx="0" presStyleCnt="0"/>
      <dgm:spPr/>
      <dgm:t>
        <a:bodyPr/>
        <a:lstStyle/>
        <a:p>
          <a:endParaRPr lang="en-US"/>
        </a:p>
      </dgm:t>
    </dgm:pt>
    <dgm:pt modelId="{FC9E739E-EE64-4988-8840-7FB21400E39F}" type="pres">
      <dgm:prSet presAssocID="{06F853BD-CB49-4BA7-816C-0AC8E6CDC256}" presName="hierChild4" presStyleCnt="0"/>
      <dgm:spPr/>
    </dgm:pt>
    <dgm:pt modelId="{AEEF03B2-9AD3-4E7D-8CF6-446811A5B5E0}" type="pres">
      <dgm:prSet presAssocID="{06F853BD-CB49-4BA7-816C-0AC8E6CDC256}" presName="hierChild5" presStyleCnt="0"/>
      <dgm:spPr/>
    </dgm:pt>
    <dgm:pt modelId="{54B967FB-A4F9-4303-9843-F81D21E9AE39}" type="pres">
      <dgm:prSet presAssocID="{A59B87D5-A284-4CCE-8A0A-A9219F5A16CE}" presName="Name28" presStyleLbl="parChTrans1D2" presStyleIdx="2" presStyleCnt="4"/>
      <dgm:spPr/>
      <dgm:t>
        <a:bodyPr/>
        <a:lstStyle/>
        <a:p>
          <a:endParaRPr lang="en-US"/>
        </a:p>
      </dgm:t>
    </dgm:pt>
    <dgm:pt modelId="{795DDF1A-7D56-4BC3-A764-3CB529883A3B}" type="pres">
      <dgm:prSet presAssocID="{F2B8C07F-59C3-4E3E-8094-BB037F8619EC}" presName="hierRoot2" presStyleCnt="0">
        <dgm:presLayoutVars>
          <dgm:hierBranch val="init"/>
        </dgm:presLayoutVars>
      </dgm:prSet>
      <dgm:spPr/>
    </dgm:pt>
    <dgm:pt modelId="{E0619E83-B224-4D63-A756-F58BF102C50D}" type="pres">
      <dgm:prSet presAssocID="{F2B8C07F-59C3-4E3E-8094-BB037F8619EC}" presName="rootComposite2" presStyleCnt="0"/>
      <dgm:spPr/>
    </dgm:pt>
    <dgm:pt modelId="{D60CEC4E-F936-4246-9F0D-45A769408C39}" type="pres">
      <dgm:prSet presAssocID="{F2B8C07F-59C3-4E3E-8094-BB037F8619E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7D935A-6A79-4FE7-9EFD-1CB4758F88BD}" type="pres">
      <dgm:prSet presAssocID="{F2B8C07F-59C3-4E3E-8094-BB037F8619EC}" presName="topArc2" presStyleLbl="parChTrans1D1" presStyleIdx="6" presStyleCnt="10"/>
      <dgm:spPr/>
    </dgm:pt>
    <dgm:pt modelId="{4C89E921-8E73-4965-B6C9-A9198E482862}" type="pres">
      <dgm:prSet presAssocID="{F2B8C07F-59C3-4E3E-8094-BB037F8619EC}" presName="bottomArc2" presStyleLbl="parChTrans1D1" presStyleIdx="7" presStyleCnt="10"/>
      <dgm:spPr/>
    </dgm:pt>
    <dgm:pt modelId="{9C507815-22DE-4321-829A-E5B2AE1F6001}" type="pres">
      <dgm:prSet presAssocID="{F2B8C07F-59C3-4E3E-8094-BB037F8619EC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C2C6E-6DD1-4C61-A1D8-697A91323DA3}" type="pres">
      <dgm:prSet presAssocID="{F2B8C07F-59C3-4E3E-8094-BB037F8619EC}" presName="hierChild4" presStyleCnt="0"/>
      <dgm:spPr/>
    </dgm:pt>
    <dgm:pt modelId="{4507FEED-3E5B-4E85-9E24-2C7F18EF87DA}" type="pres">
      <dgm:prSet presAssocID="{F2B8C07F-59C3-4E3E-8094-BB037F8619EC}" presName="hierChild5" presStyleCnt="0"/>
      <dgm:spPr/>
    </dgm:pt>
    <dgm:pt modelId="{078ADEA8-A986-4FE8-AE60-19C0B6979F65}" type="pres">
      <dgm:prSet presAssocID="{51CC93C1-401B-4A66-9FE4-EBBDBA89C69F}" presName="Name28" presStyleLbl="parChTrans1D2" presStyleIdx="3" presStyleCnt="4"/>
      <dgm:spPr/>
      <dgm:t>
        <a:bodyPr/>
        <a:lstStyle/>
        <a:p>
          <a:endParaRPr lang="en-US"/>
        </a:p>
      </dgm:t>
    </dgm:pt>
    <dgm:pt modelId="{47C010FF-9F49-4747-ADD1-A515CC66831E}" type="pres">
      <dgm:prSet presAssocID="{5B137B6D-57E2-42BC-9A60-DB55460BEA6E}" presName="hierRoot2" presStyleCnt="0">
        <dgm:presLayoutVars>
          <dgm:hierBranch val="init"/>
        </dgm:presLayoutVars>
      </dgm:prSet>
      <dgm:spPr/>
    </dgm:pt>
    <dgm:pt modelId="{E648998B-0339-4174-8D4C-5D1CE5BB8D17}" type="pres">
      <dgm:prSet presAssocID="{5B137B6D-57E2-42BC-9A60-DB55460BEA6E}" presName="rootComposite2" presStyleCnt="0"/>
      <dgm:spPr/>
    </dgm:pt>
    <dgm:pt modelId="{64D4E3F8-09AD-4988-8126-FC30386DF3BD}" type="pres">
      <dgm:prSet presAssocID="{5B137B6D-57E2-42BC-9A60-DB55460BEA6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02516B-2520-413E-8277-556B5BE425FE}" type="pres">
      <dgm:prSet presAssocID="{5B137B6D-57E2-42BC-9A60-DB55460BEA6E}" presName="topArc2" presStyleLbl="parChTrans1D1" presStyleIdx="8" presStyleCnt="10"/>
      <dgm:spPr/>
    </dgm:pt>
    <dgm:pt modelId="{6E0EB672-8368-4537-BC99-295176AEC5D7}" type="pres">
      <dgm:prSet presAssocID="{5B137B6D-57E2-42BC-9A60-DB55460BEA6E}" presName="bottomArc2" presStyleLbl="parChTrans1D1" presStyleIdx="9" presStyleCnt="10"/>
      <dgm:spPr/>
    </dgm:pt>
    <dgm:pt modelId="{EDCF63D3-827B-423E-A86E-0D8D8C03A603}" type="pres">
      <dgm:prSet presAssocID="{5B137B6D-57E2-42BC-9A60-DB55460BEA6E}" presName="topConnNode2" presStyleLbl="node2" presStyleIdx="0" presStyleCnt="0"/>
      <dgm:spPr/>
      <dgm:t>
        <a:bodyPr/>
        <a:lstStyle/>
        <a:p>
          <a:endParaRPr lang="en-US"/>
        </a:p>
      </dgm:t>
    </dgm:pt>
    <dgm:pt modelId="{3BC47716-38AD-428E-851F-05D491957076}" type="pres">
      <dgm:prSet presAssocID="{5B137B6D-57E2-42BC-9A60-DB55460BEA6E}" presName="hierChild4" presStyleCnt="0"/>
      <dgm:spPr/>
    </dgm:pt>
    <dgm:pt modelId="{2A7C5A30-FD97-4A87-927F-95A4251A2EA2}" type="pres">
      <dgm:prSet presAssocID="{5B137B6D-57E2-42BC-9A60-DB55460BEA6E}" presName="hierChild5" presStyleCnt="0"/>
      <dgm:spPr/>
    </dgm:pt>
    <dgm:pt modelId="{886DDAE0-6515-448C-8E16-56464B1A7954}" type="pres">
      <dgm:prSet presAssocID="{F1B5FE53-C50C-4359-9252-02B195DCDC71}" presName="hierChild3" presStyleCnt="0"/>
      <dgm:spPr/>
    </dgm:pt>
  </dgm:ptLst>
  <dgm:cxnLst>
    <dgm:cxn modelId="{FAA4E3AC-5DE2-4629-AF89-C8E29090E755}" srcId="{F1B5FE53-C50C-4359-9252-02B195DCDC71}" destId="{F0269FBC-A6D0-48F4-A6E4-76E2ACAAD1F4}" srcOrd="0" destOrd="0" parTransId="{2A73EF8F-790C-47B0-A067-08AABE68EDE8}" sibTransId="{5D40EE41-9F3D-497B-9E01-4FBB4120B769}"/>
    <dgm:cxn modelId="{2DEAD213-D2E2-4665-9C6F-BDE1B324420B}" type="presOf" srcId="{51CC93C1-401B-4A66-9FE4-EBBDBA89C69F}" destId="{078ADEA8-A986-4FE8-AE60-19C0B6979F65}" srcOrd="0" destOrd="0" presId="urn:microsoft.com/office/officeart/2008/layout/HalfCircleOrganizationChart"/>
    <dgm:cxn modelId="{1FB6FCB4-97CD-4CFF-9B65-9A3902774E72}" type="presOf" srcId="{F2B8C07F-59C3-4E3E-8094-BB037F8619EC}" destId="{9C507815-22DE-4321-829A-E5B2AE1F6001}" srcOrd="1" destOrd="0" presId="urn:microsoft.com/office/officeart/2008/layout/HalfCircleOrganizationChart"/>
    <dgm:cxn modelId="{654056D3-07F7-44B0-AA92-864BB8C046DE}" type="presOf" srcId="{5B137B6D-57E2-42BC-9A60-DB55460BEA6E}" destId="{EDCF63D3-827B-423E-A86E-0D8D8C03A603}" srcOrd="1" destOrd="0" presId="urn:microsoft.com/office/officeart/2008/layout/HalfCircleOrganizationChart"/>
    <dgm:cxn modelId="{8C456C78-E3A8-484E-944D-5CDD074E3FC6}" srcId="{F1B5FE53-C50C-4359-9252-02B195DCDC71}" destId="{F2B8C07F-59C3-4E3E-8094-BB037F8619EC}" srcOrd="2" destOrd="0" parTransId="{A59B87D5-A284-4CCE-8A0A-A9219F5A16CE}" sibTransId="{A24B967A-2CA5-4882-8D31-DAE493413963}"/>
    <dgm:cxn modelId="{67959723-E472-4355-B18D-6D9F4556A45D}" type="presOf" srcId="{F2B8C07F-59C3-4E3E-8094-BB037F8619EC}" destId="{D60CEC4E-F936-4246-9F0D-45A769408C39}" srcOrd="0" destOrd="0" presId="urn:microsoft.com/office/officeart/2008/layout/HalfCircleOrganizationChart"/>
    <dgm:cxn modelId="{C9ED1C9E-9B5F-46BC-9027-1BEC2A0D481B}" type="presOf" srcId="{F1B5FE53-C50C-4359-9252-02B195DCDC71}" destId="{BF18C389-8F31-4C97-8ADF-98C90D6422DE}" srcOrd="1" destOrd="0" presId="urn:microsoft.com/office/officeart/2008/layout/HalfCircleOrganizationChart"/>
    <dgm:cxn modelId="{51888CC0-B2AE-446B-BC41-5E3EC3FDD17A}" srcId="{F1B5FE53-C50C-4359-9252-02B195DCDC71}" destId="{5B137B6D-57E2-42BC-9A60-DB55460BEA6E}" srcOrd="3" destOrd="0" parTransId="{51CC93C1-401B-4A66-9FE4-EBBDBA89C69F}" sibTransId="{4CF0FFFA-87B4-4C0E-BF81-E86D8FB6A0CA}"/>
    <dgm:cxn modelId="{B2246F5B-84ED-4F22-B2BC-0D6B7729961F}" type="presOf" srcId="{06F853BD-CB49-4BA7-816C-0AC8E6CDC256}" destId="{38DCEB78-1D90-48E5-87A4-873C2BC30C49}" srcOrd="1" destOrd="0" presId="urn:microsoft.com/office/officeart/2008/layout/HalfCircleOrganizationChart"/>
    <dgm:cxn modelId="{CEA1900D-FBB5-4828-AFF1-DBE6D1413FF2}" type="presOf" srcId="{5B137B6D-57E2-42BC-9A60-DB55460BEA6E}" destId="{64D4E3F8-09AD-4988-8126-FC30386DF3BD}" srcOrd="0" destOrd="0" presId="urn:microsoft.com/office/officeart/2008/layout/HalfCircleOrganizationChart"/>
    <dgm:cxn modelId="{B033F8AA-7CC9-44E1-9DA4-7F29B7919ABA}" type="presOf" srcId="{2A73EF8F-790C-47B0-A067-08AABE68EDE8}" destId="{D66A6C08-A2F8-4598-9DCE-52810B4E14E7}" srcOrd="0" destOrd="0" presId="urn:microsoft.com/office/officeart/2008/layout/HalfCircleOrganizationChart"/>
    <dgm:cxn modelId="{3B035656-4A97-45DA-9D47-BAC320582B02}" type="presOf" srcId="{A59B87D5-A284-4CCE-8A0A-A9219F5A16CE}" destId="{54B967FB-A4F9-4303-9843-F81D21E9AE39}" srcOrd="0" destOrd="0" presId="urn:microsoft.com/office/officeart/2008/layout/HalfCircleOrganizationChart"/>
    <dgm:cxn modelId="{14CBFD23-C49C-4B43-A2B5-C975C5922F31}" type="presOf" srcId="{F0269FBC-A6D0-48F4-A6E4-76E2ACAAD1F4}" destId="{F5F66570-5346-4101-A08E-57F3DC32166E}" srcOrd="0" destOrd="0" presId="urn:microsoft.com/office/officeart/2008/layout/HalfCircleOrganizationChart"/>
    <dgm:cxn modelId="{39D71D1F-5E98-4B05-B896-C245F27D4873}" type="presOf" srcId="{06F853BD-CB49-4BA7-816C-0AC8E6CDC256}" destId="{C0F5DBB1-06EB-4B8F-8965-5DCA74D87892}" srcOrd="0" destOrd="0" presId="urn:microsoft.com/office/officeart/2008/layout/HalfCircleOrganizationChart"/>
    <dgm:cxn modelId="{E4F95B84-5236-4DD2-A26E-26B55014E112}" srcId="{BD21A1AC-2427-4A7F-9580-392D39E1E893}" destId="{F1B5FE53-C50C-4359-9252-02B195DCDC71}" srcOrd="0" destOrd="0" parTransId="{0EB235F5-2C79-4AD4-8459-7CF0B471A321}" sibTransId="{E1BDFD6D-7A09-40FC-8F0B-6EC45068CA5F}"/>
    <dgm:cxn modelId="{6A43EBD8-A2C0-49D9-A8D1-4F2C547E261C}" type="presOf" srcId="{F1B5FE53-C50C-4359-9252-02B195DCDC71}" destId="{0C7D912A-335D-41B3-88DB-4F55D4938D51}" srcOrd="0" destOrd="0" presId="urn:microsoft.com/office/officeart/2008/layout/HalfCircleOrganizationChart"/>
    <dgm:cxn modelId="{ED3D1FD2-D0CE-46C1-9872-56B84CD5C4AD}" srcId="{F1B5FE53-C50C-4359-9252-02B195DCDC71}" destId="{06F853BD-CB49-4BA7-816C-0AC8E6CDC256}" srcOrd="1" destOrd="0" parTransId="{F729293B-A0FA-42D5-B0F0-0BA0ED478420}" sibTransId="{39B0FF59-4C61-444D-B0B9-B0A55D8E44AF}"/>
    <dgm:cxn modelId="{472CB5AD-125F-4A32-8FB4-719F73547E4E}" type="presOf" srcId="{F0269FBC-A6D0-48F4-A6E4-76E2ACAAD1F4}" destId="{20805A18-884C-4D93-B835-3F971FC755DC}" srcOrd="1" destOrd="0" presId="urn:microsoft.com/office/officeart/2008/layout/HalfCircleOrganizationChart"/>
    <dgm:cxn modelId="{7192DCE5-6E90-424C-8649-213C453C6850}" type="presOf" srcId="{F729293B-A0FA-42D5-B0F0-0BA0ED478420}" destId="{DD808535-1BF5-4956-BC63-CCA669703775}" srcOrd="0" destOrd="0" presId="urn:microsoft.com/office/officeart/2008/layout/HalfCircleOrganizationChart"/>
    <dgm:cxn modelId="{3BF6A566-7F82-41B3-AB92-A304EF172394}" type="presOf" srcId="{BD21A1AC-2427-4A7F-9580-392D39E1E893}" destId="{B1332D01-08AF-4D73-9670-F53618004561}" srcOrd="0" destOrd="0" presId="urn:microsoft.com/office/officeart/2008/layout/HalfCircleOrganizationChart"/>
    <dgm:cxn modelId="{604539C7-3B32-4369-AC52-1C687CEE5557}" type="presParOf" srcId="{B1332D01-08AF-4D73-9670-F53618004561}" destId="{29D91819-C7BA-48B4-9542-E4E3CA62AABD}" srcOrd="0" destOrd="0" presId="urn:microsoft.com/office/officeart/2008/layout/HalfCircleOrganizationChart"/>
    <dgm:cxn modelId="{FC5B8CEB-2F40-49F4-9ABB-94003289E43C}" type="presParOf" srcId="{29D91819-C7BA-48B4-9542-E4E3CA62AABD}" destId="{DC62AE98-0967-4E1D-87A1-7AAA37B149B2}" srcOrd="0" destOrd="0" presId="urn:microsoft.com/office/officeart/2008/layout/HalfCircleOrganizationChart"/>
    <dgm:cxn modelId="{3D1DC533-E2BB-4B35-A53D-647B9185A77F}" type="presParOf" srcId="{DC62AE98-0967-4E1D-87A1-7AAA37B149B2}" destId="{0C7D912A-335D-41B3-88DB-4F55D4938D51}" srcOrd="0" destOrd="0" presId="urn:microsoft.com/office/officeart/2008/layout/HalfCircleOrganizationChart"/>
    <dgm:cxn modelId="{39EC57A1-74A7-4190-9766-EE0653D5AE1D}" type="presParOf" srcId="{DC62AE98-0967-4E1D-87A1-7AAA37B149B2}" destId="{D30C2520-075C-4706-B499-FB62ADAD27A0}" srcOrd="1" destOrd="0" presId="urn:microsoft.com/office/officeart/2008/layout/HalfCircleOrganizationChart"/>
    <dgm:cxn modelId="{FCF95F5A-E021-43AB-8E36-43C0A2CFA14A}" type="presParOf" srcId="{DC62AE98-0967-4E1D-87A1-7AAA37B149B2}" destId="{BFD5F207-0F2B-4511-AE9A-0CFC6B358037}" srcOrd="2" destOrd="0" presId="urn:microsoft.com/office/officeart/2008/layout/HalfCircleOrganizationChart"/>
    <dgm:cxn modelId="{D5555E5C-4A46-402D-AB17-4C918E3CBC6F}" type="presParOf" srcId="{DC62AE98-0967-4E1D-87A1-7AAA37B149B2}" destId="{BF18C389-8F31-4C97-8ADF-98C90D6422DE}" srcOrd="3" destOrd="0" presId="urn:microsoft.com/office/officeart/2008/layout/HalfCircleOrganizationChart"/>
    <dgm:cxn modelId="{FD8BAD02-E69E-47B6-970B-6D1FF333041E}" type="presParOf" srcId="{29D91819-C7BA-48B4-9542-E4E3CA62AABD}" destId="{7DFC83E4-D42C-44AC-8465-091B68BF8283}" srcOrd="1" destOrd="0" presId="urn:microsoft.com/office/officeart/2008/layout/HalfCircleOrganizationChart"/>
    <dgm:cxn modelId="{AE893373-E993-4C04-A47C-B64702A252AD}" type="presParOf" srcId="{7DFC83E4-D42C-44AC-8465-091B68BF8283}" destId="{D66A6C08-A2F8-4598-9DCE-52810B4E14E7}" srcOrd="0" destOrd="0" presId="urn:microsoft.com/office/officeart/2008/layout/HalfCircleOrganizationChart"/>
    <dgm:cxn modelId="{DBB99717-DC7B-4B7A-B284-BD315C9291D2}" type="presParOf" srcId="{7DFC83E4-D42C-44AC-8465-091B68BF8283}" destId="{AF6D35F7-881D-4B8D-85B2-075A0996649B}" srcOrd="1" destOrd="0" presId="urn:microsoft.com/office/officeart/2008/layout/HalfCircleOrganizationChart"/>
    <dgm:cxn modelId="{6F42A87B-24BD-4FF3-80B4-F1481671E402}" type="presParOf" srcId="{AF6D35F7-881D-4B8D-85B2-075A0996649B}" destId="{D1D4AB5B-9992-4427-8761-7571CD24403C}" srcOrd="0" destOrd="0" presId="urn:microsoft.com/office/officeart/2008/layout/HalfCircleOrganizationChart"/>
    <dgm:cxn modelId="{DF2CDFC0-42AE-44BA-9F19-1ACF48E729D3}" type="presParOf" srcId="{D1D4AB5B-9992-4427-8761-7571CD24403C}" destId="{F5F66570-5346-4101-A08E-57F3DC32166E}" srcOrd="0" destOrd="0" presId="urn:microsoft.com/office/officeart/2008/layout/HalfCircleOrganizationChart"/>
    <dgm:cxn modelId="{133926B8-92FC-403A-A320-F03B3A9E66AB}" type="presParOf" srcId="{D1D4AB5B-9992-4427-8761-7571CD24403C}" destId="{90C362B2-62F9-4836-8194-F59273D5433A}" srcOrd="1" destOrd="0" presId="urn:microsoft.com/office/officeart/2008/layout/HalfCircleOrganizationChart"/>
    <dgm:cxn modelId="{54D21211-3CA6-4901-924D-55126522169F}" type="presParOf" srcId="{D1D4AB5B-9992-4427-8761-7571CD24403C}" destId="{A07D3D09-F9B9-4D6F-9C34-7FC429BABF58}" srcOrd="2" destOrd="0" presId="urn:microsoft.com/office/officeart/2008/layout/HalfCircleOrganizationChart"/>
    <dgm:cxn modelId="{CAB25438-8688-4177-AEC0-18690EDA1DA5}" type="presParOf" srcId="{D1D4AB5B-9992-4427-8761-7571CD24403C}" destId="{20805A18-884C-4D93-B835-3F971FC755DC}" srcOrd="3" destOrd="0" presId="urn:microsoft.com/office/officeart/2008/layout/HalfCircleOrganizationChart"/>
    <dgm:cxn modelId="{45DA6CDA-0AA9-42F2-91E1-B4F02553CF90}" type="presParOf" srcId="{AF6D35F7-881D-4B8D-85B2-075A0996649B}" destId="{DEF12E41-94C3-4BA5-B4AD-7B5C32084EBA}" srcOrd="1" destOrd="0" presId="urn:microsoft.com/office/officeart/2008/layout/HalfCircleOrganizationChart"/>
    <dgm:cxn modelId="{F57E7116-67E5-43BE-95D0-3A9C3A952721}" type="presParOf" srcId="{AF6D35F7-881D-4B8D-85B2-075A0996649B}" destId="{22E3A2F4-AAF8-4E2B-B3A7-2D904BA54611}" srcOrd="2" destOrd="0" presId="urn:microsoft.com/office/officeart/2008/layout/HalfCircleOrganizationChart"/>
    <dgm:cxn modelId="{67255639-B762-4B1A-B2C3-67C59C2354DA}" type="presParOf" srcId="{7DFC83E4-D42C-44AC-8465-091B68BF8283}" destId="{DD808535-1BF5-4956-BC63-CCA669703775}" srcOrd="2" destOrd="0" presId="urn:microsoft.com/office/officeart/2008/layout/HalfCircleOrganizationChart"/>
    <dgm:cxn modelId="{CC2199A7-4212-4E18-A718-DF5712B6CC5C}" type="presParOf" srcId="{7DFC83E4-D42C-44AC-8465-091B68BF8283}" destId="{6C26123B-21DE-4F43-8658-67B3A6FC7DA0}" srcOrd="3" destOrd="0" presId="urn:microsoft.com/office/officeart/2008/layout/HalfCircleOrganizationChart"/>
    <dgm:cxn modelId="{1353A1BA-95F8-4C50-BBED-C6A252ACC316}" type="presParOf" srcId="{6C26123B-21DE-4F43-8658-67B3A6FC7DA0}" destId="{9F203899-91B4-49FC-875A-4E29F0D5F494}" srcOrd="0" destOrd="0" presId="urn:microsoft.com/office/officeart/2008/layout/HalfCircleOrganizationChart"/>
    <dgm:cxn modelId="{1EE05114-86DD-4865-9C91-713D5B7039B7}" type="presParOf" srcId="{9F203899-91B4-49FC-875A-4E29F0D5F494}" destId="{C0F5DBB1-06EB-4B8F-8965-5DCA74D87892}" srcOrd="0" destOrd="0" presId="urn:microsoft.com/office/officeart/2008/layout/HalfCircleOrganizationChart"/>
    <dgm:cxn modelId="{24B1A5DB-03D9-4359-B304-963848D5EF85}" type="presParOf" srcId="{9F203899-91B4-49FC-875A-4E29F0D5F494}" destId="{B9B261DA-D48C-4446-BAA3-FC6F9A6FA601}" srcOrd="1" destOrd="0" presId="urn:microsoft.com/office/officeart/2008/layout/HalfCircleOrganizationChart"/>
    <dgm:cxn modelId="{09C56BCB-A2E7-4C68-B8DE-8507DE6E6888}" type="presParOf" srcId="{9F203899-91B4-49FC-875A-4E29F0D5F494}" destId="{1730E02D-D0A5-4BA0-B874-414385C5D3A2}" srcOrd="2" destOrd="0" presId="urn:microsoft.com/office/officeart/2008/layout/HalfCircleOrganizationChart"/>
    <dgm:cxn modelId="{E0A7D4AF-E0D6-4A53-B954-20233C22036D}" type="presParOf" srcId="{9F203899-91B4-49FC-875A-4E29F0D5F494}" destId="{38DCEB78-1D90-48E5-87A4-873C2BC30C49}" srcOrd="3" destOrd="0" presId="urn:microsoft.com/office/officeart/2008/layout/HalfCircleOrganizationChart"/>
    <dgm:cxn modelId="{74F597F9-5EA4-48B5-877E-DC09A3D11670}" type="presParOf" srcId="{6C26123B-21DE-4F43-8658-67B3A6FC7DA0}" destId="{FC9E739E-EE64-4988-8840-7FB21400E39F}" srcOrd="1" destOrd="0" presId="urn:microsoft.com/office/officeart/2008/layout/HalfCircleOrganizationChart"/>
    <dgm:cxn modelId="{16D11316-410B-4300-A0A0-C77D12C3C8CB}" type="presParOf" srcId="{6C26123B-21DE-4F43-8658-67B3A6FC7DA0}" destId="{AEEF03B2-9AD3-4E7D-8CF6-446811A5B5E0}" srcOrd="2" destOrd="0" presId="urn:microsoft.com/office/officeart/2008/layout/HalfCircleOrganizationChart"/>
    <dgm:cxn modelId="{769927CC-FB3C-4038-8F71-289A95B2EF41}" type="presParOf" srcId="{7DFC83E4-D42C-44AC-8465-091B68BF8283}" destId="{54B967FB-A4F9-4303-9843-F81D21E9AE39}" srcOrd="4" destOrd="0" presId="urn:microsoft.com/office/officeart/2008/layout/HalfCircleOrganizationChart"/>
    <dgm:cxn modelId="{53F3A3C5-43CE-407E-91E0-1898A61101B0}" type="presParOf" srcId="{7DFC83E4-D42C-44AC-8465-091B68BF8283}" destId="{795DDF1A-7D56-4BC3-A764-3CB529883A3B}" srcOrd="5" destOrd="0" presId="urn:microsoft.com/office/officeart/2008/layout/HalfCircleOrganizationChart"/>
    <dgm:cxn modelId="{788C376E-C260-49E1-BE75-C99BACD52A8A}" type="presParOf" srcId="{795DDF1A-7D56-4BC3-A764-3CB529883A3B}" destId="{E0619E83-B224-4D63-A756-F58BF102C50D}" srcOrd="0" destOrd="0" presId="urn:microsoft.com/office/officeart/2008/layout/HalfCircleOrganizationChart"/>
    <dgm:cxn modelId="{5B9C889F-7A53-413B-9C6F-FA96943A97E8}" type="presParOf" srcId="{E0619E83-B224-4D63-A756-F58BF102C50D}" destId="{D60CEC4E-F936-4246-9F0D-45A769408C39}" srcOrd="0" destOrd="0" presId="urn:microsoft.com/office/officeart/2008/layout/HalfCircleOrganizationChart"/>
    <dgm:cxn modelId="{652BCB16-A728-4E81-9236-EBE3EC739C51}" type="presParOf" srcId="{E0619E83-B224-4D63-A756-F58BF102C50D}" destId="{5C7D935A-6A79-4FE7-9EFD-1CB4758F88BD}" srcOrd="1" destOrd="0" presId="urn:microsoft.com/office/officeart/2008/layout/HalfCircleOrganizationChart"/>
    <dgm:cxn modelId="{EDBFBB0D-B606-46B8-BF7C-59A65342AAD0}" type="presParOf" srcId="{E0619E83-B224-4D63-A756-F58BF102C50D}" destId="{4C89E921-8E73-4965-B6C9-A9198E482862}" srcOrd="2" destOrd="0" presId="urn:microsoft.com/office/officeart/2008/layout/HalfCircleOrganizationChart"/>
    <dgm:cxn modelId="{8D80FEA7-47B4-4DB8-B0C0-6FE94C09C4BD}" type="presParOf" srcId="{E0619E83-B224-4D63-A756-F58BF102C50D}" destId="{9C507815-22DE-4321-829A-E5B2AE1F6001}" srcOrd="3" destOrd="0" presId="urn:microsoft.com/office/officeart/2008/layout/HalfCircleOrganizationChart"/>
    <dgm:cxn modelId="{60C15E6E-5110-4329-A1BB-B90AA415F00E}" type="presParOf" srcId="{795DDF1A-7D56-4BC3-A764-3CB529883A3B}" destId="{C96C2C6E-6DD1-4C61-A1D8-697A91323DA3}" srcOrd="1" destOrd="0" presId="urn:microsoft.com/office/officeart/2008/layout/HalfCircleOrganizationChart"/>
    <dgm:cxn modelId="{953F6A9D-6505-4F39-8AF5-8CC547DC3004}" type="presParOf" srcId="{795DDF1A-7D56-4BC3-A764-3CB529883A3B}" destId="{4507FEED-3E5B-4E85-9E24-2C7F18EF87DA}" srcOrd="2" destOrd="0" presId="urn:microsoft.com/office/officeart/2008/layout/HalfCircleOrganizationChart"/>
    <dgm:cxn modelId="{D0856523-43D3-488C-B61F-58A2BAAF8763}" type="presParOf" srcId="{7DFC83E4-D42C-44AC-8465-091B68BF8283}" destId="{078ADEA8-A986-4FE8-AE60-19C0B6979F65}" srcOrd="6" destOrd="0" presId="urn:microsoft.com/office/officeart/2008/layout/HalfCircleOrganizationChart"/>
    <dgm:cxn modelId="{41D5C78A-EBD2-44FE-98A2-1AC1B2AD85DB}" type="presParOf" srcId="{7DFC83E4-D42C-44AC-8465-091B68BF8283}" destId="{47C010FF-9F49-4747-ADD1-A515CC66831E}" srcOrd="7" destOrd="0" presId="urn:microsoft.com/office/officeart/2008/layout/HalfCircleOrganizationChart"/>
    <dgm:cxn modelId="{5C85CA5F-5EEE-47FC-B8CF-E2FCE247E921}" type="presParOf" srcId="{47C010FF-9F49-4747-ADD1-A515CC66831E}" destId="{E648998B-0339-4174-8D4C-5D1CE5BB8D17}" srcOrd="0" destOrd="0" presId="urn:microsoft.com/office/officeart/2008/layout/HalfCircleOrganizationChart"/>
    <dgm:cxn modelId="{551F4BF2-B964-46F5-9A04-DF87BF08D78A}" type="presParOf" srcId="{E648998B-0339-4174-8D4C-5D1CE5BB8D17}" destId="{64D4E3F8-09AD-4988-8126-FC30386DF3BD}" srcOrd="0" destOrd="0" presId="urn:microsoft.com/office/officeart/2008/layout/HalfCircleOrganizationChart"/>
    <dgm:cxn modelId="{43BB89E2-7000-4381-8824-2C57CD6E2B1E}" type="presParOf" srcId="{E648998B-0339-4174-8D4C-5D1CE5BB8D17}" destId="{5C02516B-2520-413E-8277-556B5BE425FE}" srcOrd="1" destOrd="0" presId="urn:microsoft.com/office/officeart/2008/layout/HalfCircleOrganizationChart"/>
    <dgm:cxn modelId="{B9A0C4DB-50CA-46CE-AE43-6ECE33C690B3}" type="presParOf" srcId="{E648998B-0339-4174-8D4C-5D1CE5BB8D17}" destId="{6E0EB672-8368-4537-BC99-295176AEC5D7}" srcOrd="2" destOrd="0" presId="urn:microsoft.com/office/officeart/2008/layout/HalfCircleOrganizationChart"/>
    <dgm:cxn modelId="{2CF76194-4A0B-4F87-BA0F-486E4483F795}" type="presParOf" srcId="{E648998B-0339-4174-8D4C-5D1CE5BB8D17}" destId="{EDCF63D3-827B-423E-A86E-0D8D8C03A603}" srcOrd="3" destOrd="0" presId="urn:microsoft.com/office/officeart/2008/layout/HalfCircleOrganizationChart"/>
    <dgm:cxn modelId="{6EE12C3D-CF11-43D6-AEEE-AC51E217A52B}" type="presParOf" srcId="{47C010FF-9F49-4747-ADD1-A515CC66831E}" destId="{3BC47716-38AD-428E-851F-05D491957076}" srcOrd="1" destOrd="0" presId="urn:microsoft.com/office/officeart/2008/layout/HalfCircleOrganizationChart"/>
    <dgm:cxn modelId="{163CAE47-56CE-4533-934D-552681F8A4B6}" type="presParOf" srcId="{47C010FF-9F49-4747-ADD1-A515CC66831E}" destId="{2A7C5A30-FD97-4A87-927F-95A4251A2EA2}" srcOrd="2" destOrd="0" presId="urn:microsoft.com/office/officeart/2008/layout/HalfCircleOrganizationChart"/>
    <dgm:cxn modelId="{BB961724-DB1A-4D51-8C98-36FFC5982AD2}" type="presParOf" srcId="{29D91819-C7BA-48B4-9542-E4E3CA62AABD}" destId="{886DDAE0-6515-448C-8E16-56464B1A7954}" srcOrd="2" destOrd="0" presId="urn:microsoft.com/office/officeart/2008/layout/HalfCircleOrganizationChart"/>
  </dgm:cxnLst>
  <dgm:bg/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73226B-B5C3-4B9A-9BBE-0CD9F3F14D0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6142F60-3641-4DD5-A093-70B9EC3B8A1E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</a:t>
              </a:r>
              <a:r>
                <a:rPr lang="en-US" sz="400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4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endParaRPr lang="en-US" sz="4000" dirty="0">
                <a:latin typeface="Imprint MT Shadow" panose="04020605060303030202" pitchFamily="82" charset="0"/>
              </a:endParaRPr>
            </a:p>
          </dgm:t>
        </dgm:pt>
      </mc:Choice>
      <mc:Fallback xmlns="">
        <dgm:pt modelId="{26142F60-3641-4DD5-A093-70B9EC3B8A1E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</a:t>
              </a:r>
              <a:r>
                <a:rPr lang="en-US" sz="4000" dirty="0" smtClean="0"/>
                <a:t> </a:t>
              </a:r>
              <a:r>
                <a:rPr lang="en-US" sz="4000" b="0" i="0" smtClean="0">
                  <a:latin typeface="Cambria Math" panose="02040503050406030204" pitchFamily="18" charset="0"/>
                </a:rPr>
                <a:t>𝑘_𝑝</a:t>
              </a:r>
              <a:endParaRPr lang="en-US" sz="40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B955CE97-AF0F-4F7D-99D4-7035CC51EEE3}" type="parTrans" cxnId="{A6C461B4-B59D-425C-AB0F-9B204C2D6061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B3979497-E28F-4C3D-83C0-5A06620FE8E3}" type="sibTrans" cxnId="{A6C461B4-B59D-425C-AB0F-9B204C2D6061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2D6B74C-1E39-4914-8AFB-793A681EDEBD}">
          <dgm:prSet phldrT="[Text]" custT="1"/>
          <dgm:spPr/>
          <dgm:t>
            <a:bodyPr/>
            <a:lstStyle/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/>
                  <a:latin typeface="Imprint MT Shadow" panose="04020605060303030202" pitchFamily="82" charset="0"/>
                </a:rPr>
                <a:t>Set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/>
                  <a:latin typeface="Imprint MT Shadow" panose="04020605060303030202" pitchFamily="82" charset="0"/>
                </a:rPr>
                <a:t> &amp;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𝑑</m:t>
                      </m:r>
                    </m:sub>
                  </m:sSub>
                </m:oMath>
              </a14:m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/>
                  <a:latin typeface="Imprint MT Shadow" panose="04020605060303030202" pitchFamily="82" charset="0"/>
                </a:rPr>
                <a:t> = 0</a:t>
              </a:r>
              <a:endParaRPr lang="en-US" sz="2400" b="0" cap="none" spc="0" dirty="0">
                <a:ln w="0"/>
                <a:solidFill>
                  <a:schemeClr val="tx1"/>
                </a:solidFill>
                <a:effectLst/>
                <a:latin typeface="Imprint MT Shadow" panose="04020605060303030202" pitchFamily="82" charset="0"/>
              </a:endParaRPr>
            </a:p>
          </dgm:t>
        </dgm:pt>
      </mc:Choice>
      <mc:Fallback xmlns="">
        <dgm:pt modelId="{32D6B74C-1E39-4914-8AFB-793A681EDEBD}">
          <dgm:prSet phldrT="[Text]" custT="1"/>
          <dgm:spPr/>
          <dgm:t>
            <a:bodyPr/>
            <a:lstStyle/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/>
                  <a:latin typeface="Imprint MT Shadow" panose="04020605060303030202" pitchFamily="82" charset="0"/>
                </a:rPr>
                <a:t>Set </a:t>
              </a:r>
              <a:r>
                <a:rPr lang="en-US" sz="2400" b="0" i="0" cap="none" spc="0" smtClean="0">
                  <a:ln w="0"/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𝑘_𝑖</a:t>
              </a:r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/>
                  <a:latin typeface="Imprint MT Shadow" panose="04020605060303030202" pitchFamily="82" charset="0"/>
                </a:rPr>
                <a:t> &amp; </a:t>
              </a:r>
              <a:r>
                <a:rPr lang="en-US" sz="2400" b="0" i="0" cap="none" spc="0" smtClean="0">
                  <a:ln w="0"/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𝑘_𝑑</a:t>
              </a:r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/>
                  <a:latin typeface="Imprint MT Shadow" panose="04020605060303030202" pitchFamily="82" charset="0"/>
                </a:rPr>
                <a:t> = 0</a:t>
              </a:r>
              <a:endParaRPr lang="en-US" sz="2400" b="0" cap="none" spc="0" dirty="0">
                <a:ln w="0"/>
                <a:solidFill>
                  <a:schemeClr val="tx1"/>
                </a:solidFill>
                <a:effectLst/>
                <a:latin typeface="Imprint MT Shadow" panose="04020605060303030202" pitchFamily="82" charset="0"/>
              </a:endParaRPr>
            </a:p>
          </dgm:t>
        </dgm:pt>
      </mc:Fallback>
    </mc:AlternateContent>
    <dgm:pt modelId="{6EE544DC-2057-4524-AF14-6CBC20CCB387}" type="parTrans" cxnId="{B32F51EF-1E76-4B91-8243-702599435BAF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F1135AB0-6809-4746-92E2-B56126776614}" type="sibTrans" cxnId="{B32F51EF-1E76-4B91-8243-702599435BAF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274C51C5-A728-42D4-AD9F-FB5872F6EC0E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4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endParaRPr lang="en-US" sz="4000" dirty="0">
                <a:latin typeface="Imprint MT Shadow" panose="04020605060303030202" pitchFamily="82" charset="0"/>
              </a:endParaRPr>
            </a:p>
          </dgm:t>
        </dgm:pt>
      </mc:Choice>
      <mc:Fallback xmlns="">
        <dgm:pt modelId="{274C51C5-A728-42D4-AD9F-FB5872F6EC0E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 </a:t>
              </a:r>
              <a:r>
                <a:rPr lang="en-US" sz="4000" b="0" i="0" smtClean="0">
                  <a:latin typeface="Cambria Math" panose="02040503050406030204" pitchFamily="18" charset="0"/>
                </a:rPr>
                <a:t>𝑘_𝑖</a:t>
              </a:r>
              <a:endParaRPr lang="en-US" sz="40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1C1020AC-9FAA-4617-9297-1DA2CA99C351}" type="parTrans" cxnId="{FA0CA6FC-15B5-4C2F-9CF0-50B88E7531DB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D017B298-C8C3-488D-B554-48B892CAB15C}" type="sibTrans" cxnId="{FA0CA6FC-15B5-4C2F-9CF0-50B88E7531DB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F32E3B8-1F81-4FC8-8613-6A7C9ABAA099}">
          <dgm:prSet phldrT="[Text]" custT="1"/>
          <dgm:spPr/>
          <dgm:t>
            <a:bodyPr/>
            <a:lstStyle/>
            <a:p>
              <a:r>
                <a:rPr lang="en-US" sz="2400" dirty="0" smtClean="0">
                  <a:latin typeface="Imprint MT Shadow" panose="04020605060303030202" pitchFamily="82" charset="0"/>
                </a:rPr>
                <a:t>Fixed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4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endParaRPr lang="en-US" sz="2400" dirty="0">
                <a:latin typeface="Imprint MT Shadow" panose="04020605060303030202" pitchFamily="82" charset="0"/>
              </a:endParaRPr>
            </a:p>
          </dgm:t>
        </dgm:pt>
      </mc:Choice>
      <mc:Fallback xmlns="">
        <dgm:pt modelId="{8F32E3B8-1F81-4FC8-8613-6A7C9ABAA099}">
          <dgm:prSet phldrT="[Text]" custT="1"/>
          <dgm:spPr/>
          <dgm:t>
            <a:bodyPr/>
            <a:lstStyle/>
            <a:p>
              <a:r>
                <a:rPr lang="en-US" sz="2400" dirty="0" smtClean="0">
                  <a:latin typeface="Imprint MT Shadow" panose="04020605060303030202" pitchFamily="82" charset="0"/>
                </a:rPr>
                <a:t>Fixed </a:t>
              </a:r>
              <a:r>
                <a:rPr lang="en-US" sz="2400" b="0" i="0" smtClean="0">
                  <a:latin typeface="Cambria Math" panose="02040503050406030204" pitchFamily="18" charset="0"/>
                </a:rPr>
                <a:t>𝑘_𝑝</a:t>
              </a:r>
              <a:endParaRPr lang="en-US" sz="24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6F23F349-DD87-430D-97F7-A61FB4ACB506}" type="parTrans" cxnId="{72C089F5-0664-42EF-A1AB-786B6B24219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0163E049-631C-4100-9E93-17ED6A979842}" type="sibTrans" cxnId="{72C089F5-0664-42EF-A1AB-786B6B24219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6C87A97A-CD2F-4864-A503-839A49505444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4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</m:sub>
                  </m:sSub>
                </m:oMath>
              </a14:m>
              <a:endParaRPr lang="en-US" sz="4000" dirty="0">
                <a:latin typeface="Imprint MT Shadow" panose="04020605060303030202" pitchFamily="82" charset="0"/>
              </a:endParaRPr>
            </a:p>
          </dgm:t>
        </dgm:pt>
      </mc:Choice>
      <mc:Fallback xmlns="">
        <dgm:pt modelId="{6C87A97A-CD2F-4864-A503-839A49505444}">
          <dgm:prSet phldrT="[Text]" custT="1"/>
          <dgm:spPr/>
          <dgm:t>
            <a:bodyPr/>
            <a:lstStyle/>
            <a:p>
              <a:r>
                <a:rPr lang="en-US" sz="4000" dirty="0" smtClean="0">
                  <a:latin typeface="Imprint MT Shadow" panose="04020605060303030202" pitchFamily="82" charset="0"/>
                </a:rPr>
                <a:t>Set </a:t>
              </a:r>
              <a:r>
                <a:rPr lang="en-US" sz="4000" b="0" i="0" smtClean="0">
                  <a:latin typeface="Cambria Math" panose="02040503050406030204" pitchFamily="18" charset="0"/>
                </a:rPr>
                <a:t>𝑘_𝑑</a:t>
              </a:r>
              <a:endParaRPr lang="en-US" sz="40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81F3CAD4-F0FE-4237-AA0A-BFA20832677C}" type="parTrans" cxnId="{25CD8BE4-D377-422B-B2E0-F57A709C954D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F9D47D7E-854D-4144-B66B-C7C5A8949759}" type="sibTrans" cxnId="{25CD8BE4-D377-422B-B2E0-F57A709C954D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B9FC13F-461C-4226-BC60-F5ACEF4C30C1}">
          <dgm:prSet phldrT="[Text]" custT="1"/>
          <dgm:spPr/>
          <dgm:t>
            <a:bodyPr/>
            <a:lstStyle/>
            <a:p>
              <a:r>
                <a:rPr lang="en-US" sz="2400" dirty="0" smtClean="0">
                  <a:latin typeface="Imprint MT Shadow" panose="04020605060303030202" pitchFamily="82" charset="0"/>
                </a:rPr>
                <a:t>Fixed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4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r>
                <a:rPr lang="en-US" sz="2400" dirty="0" smtClean="0">
                  <a:latin typeface="Imprint MT Shadow" panose="04020605060303030202" pitchFamily="82" charset="0"/>
                </a:rPr>
                <a:t> &amp; Fixed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4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endParaRPr lang="en-US" sz="2400" dirty="0">
                <a:latin typeface="Imprint MT Shadow" panose="04020605060303030202" pitchFamily="82" charset="0"/>
              </a:endParaRPr>
            </a:p>
          </dgm:t>
        </dgm:pt>
      </mc:Choice>
      <mc:Fallback xmlns="">
        <dgm:pt modelId="{CB9FC13F-461C-4226-BC60-F5ACEF4C30C1}">
          <dgm:prSet phldrT="[Text]" custT="1"/>
          <dgm:spPr/>
          <dgm:t>
            <a:bodyPr/>
            <a:lstStyle/>
            <a:p>
              <a:r>
                <a:rPr lang="en-US" sz="2400" dirty="0" smtClean="0">
                  <a:latin typeface="Imprint MT Shadow" panose="04020605060303030202" pitchFamily="82" charset="0"/>
                </a:rPr>
                <a:t>Fixed </a:t>
              </a:r>
              <a:r>
                <a:rPr lang="en-US" sz="2400" b="0" i="0" smtClean="0">
                  <a:latin typeface="Cambria Math" panose="02040503050406030204" pitchFamily="18" charset="0"/>
                </a:rPr>
                <a:t>𝑘_𝑝</a:t>
              </a:r>
              <a:r>
                <a:rPr lang="en-US" sz="2400" dirty="0" smtClean="0">
                  <a:latin typeface="Imprint MT Shadow" panose="04020605060303030202" pitchFamily="82" charset="0"/>
                </a:rPr>
                <a:t> &amp; Fixed </a:t>
              </a:r>
              <a:r>
                <a:rPr lang="en-US" sz="2400" b="0" i="0" smtClean="0">
                  <a:latin typeface="Cambria Math" panose="02040503050406030204" pitchFamily="18" charset="0"/>
                </a:rPr>
                <a:t>𝑘_𝑖</a:t>
              </a:r>
              <a:endParaRPr lang="en-US" sz="24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F37A1171-5717-4C37-A41A-16BCA4199DDF}" type="parTrans" cxnId="{CE766440-4F25-45E5-8BE0-E4A373AA24D9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0144CB10-914D-44E6-A488-BF35A86C9233}" type="sibTrans" cxnId="{CE766440-4F25-45E5-8BE0-E4A373AA24D9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DDDCC9A6-8FCC-4DAA-91D8-B9A0BF090FFF}">
      <dgm:prSet phldrT="[Text]" custT="1"/>
      <dgm:spPr/>
      <dgm:t>
        <a:bodyPr/>
        <a:lstStyle/>
        <a:p>
          <a:r>
            <a:rPr lang="en-US" sz="2400" b="0" cap="none" spc="0" dirty="0" smtClean="0">
              <a:ln w="0"/>
              <a:solidFill>
                <a:schemeClr val="tx1"/>
              </a:solidFill>
              <a:effectLst/>
              <a:latin typeface="Imprint MT Shadow" panose="04020605060303030202" pitchFamily="82" charset="0"/>
            </a:rPr>
            <a:t>Start from (–) pitch value</a:t>
          </a:r>
          <a:endParaRPr lang="en-US" sz="2400" b="0" cap="none" spc="0" dirty="0">
            <a:ln w="0"/>
            <a:solidFill>
              <a:schemeClr val="tx1"/>
            </a:solidFill>
            <a:effectLst/>
            <a:latin typeface="Imprint MT Shadow" panose="04020605060303030202" pitchFamily="82" charset="0"/>
          </a:endParaRPr>
        </a:p>
      </dgm:t>
    </dgm:pt>
    <dgm:pt modelId="{7C854E96-A769-438B-8244-65E98BE645FA}" type="parTrans" cxnId="{4FE55F22-B571-4A6E-878F-B1724458B12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88244F15-9132-4F36-8BBC-4F7506AB3F32}" type="sibTrans" cxnId="{4FE55F22-B571-4A6E-878F-B1724458B12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6B6EE928-5C65-45A6-B575-372C9C1396DD}">
      <dgm:prSet phldrT="[Text]" custT="1"/>
      <dgm:spPr/>
      <dgm:t>
        <a:bodyPr/>
        <a:lstStyle/>
        <a:p>
          <a:r>
            <a:rPr lang="en-US" sz="2400" b="0" cap="none" spc="0" dirty="0" smtClean="0">
              <a:ln w="0"/>
              <a:solidFill>
                <a:schemeClr val="tx1"/>
              </a:solidFill>
              <a:effectLst/>
              <a:latin typeface="Imprint MT Shadow" panose="04020605060303030202" pitchFamily="82" charset="0"/>
            </a:rPr>
            <a:t>Stop at (+) pitch value</a:t>
          </a:r>
          <a:endParaRPr lang="en-US" sz="2400" b="0" cap="none" spc="0" dirty="0">
            <a:ln w="0"/>
            <a:solidFill>
              <a:schemeClr val="tx1"/>
            </a:solidFill>
            <a:effectLst/>
            <a:latin typeface="Imprint MT Shadow" panose="04020605060303030202" pitchFamily="82" charset="0"/>
          </a:endParaRPr>
        </a:p>
      </dgm:t>
    </dgm:pt>
    <dgm:pt modelId="{E8809D29-08E0-414F-851C-1080BEC75486}" type="parTrans" cxnId="{739665AC-1697-4D27-8104-2211EF91C36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AEC95783-6CE1-46B7-8D3F-78431DCAE0BB}" type="sibTrans" cxnId="{739665AC-1697-4D27-8104-2211EF91C36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1794AF81-BE33-4E05-874F-6D7FB39221DB}">
          <dgm:prSet phldrT="[Text]" custT="1"/>
          <dgm:spPr/>
          <dgm:t>
            <a:bodyPr/>
            <a:lstStyle/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/>
                  <a:latin typeface="Imprint MT Shadow" panose="04020605060303030202" pitchFamily="82" charset="0"/>
                </a:rPr>
                <a:t>Increase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endParaRPr lang="en-US" sz="2400" b="0" cap="none" spc="0" dirty="0">
                <a:ln w="0"/>
                <a:solidFill>
                  <a:schemeClr val="tx1"/>
                </a:solidFill>
                <a:effectLst/>
                <a:latin typeface="Imprint MT Shadow" panose="04020605060303030202" pitchFamily="82" charset="0"/>
              </a:endParaRPr>
            </a:p>
          </dgm:t>
        </dgm:pt>
      </mc:Choice>
      <mc:Fallback xmlns="">
        <dgm:pt modelId="{1794AF81-BE33-4E05-874F-6D7FB39221DB}">
          <dgm:prSet phldrT="[Text]" custT="1"/>
          <dgm:spPr/>
          <dgm:t>
            <a:bodyPr/>
            <a:lstStyle/>
            <a:p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/>
                  <a:latin typeface="Imprint MT Shadow" panose="04020605060303030202" pitchFamily="82" charset="0"/>
                </a:rPr>
                <a:t>Increase </a:t>
              </a:r>
              <a:r>
                <a:rPr lang="en-US" sz="2400" b="0" i="0" cap="none" spc="0" smtClean="0">
                  <a:ln w="0"/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𝑘_𝑝</a:t>
              </a:r>
              <a:endParaRPr lang="en-US" sz="2400" b="0" cap="none" spc="0" dirty="0">
                <a:ln w="0"/>
                <a:solidFill>
                  <a:schemeClr val="tx1"/>
                </a:solidFill>
                <a:effectLst/>
                <a:latin typeface="Imprint MT Shadow" panose="04020605060303030202" pitchFamily="82" charset="0"/>
              </a:endParaRPr>
            </a:p>
          </dgm:t>
        </dgm:pt>
      </mc:Fallback>
    </mc:AlternateContent>
    <dgm:pt modelId="{D9A976EA-EAEC-43E7-88FB-ECA634A31409}" type="parTrans" cxnId="{03CCFB60-8DFB-4C5D-BD2E-8941646611DA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75196243-CA38-445F-BF06-D6DEE458ECC2}" type="sibTrans" cxnId="{03CCFB60-8DFB-4C5D-BD2E-8941646611DA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B132D1C5-F7C8-4363-8F64-828395CDA356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/>
                  <a:latin typeface="Imprint MT Shadow" panose="04020605060303030202" pitchFamily="82" charset="0"/>
                </a:rPr>
                <a:t> is set0</a:t>
              </a:r>
              <a:endParaRPr lang="en-US" sz="2400" b="0" cap="none" spc="0" dirty="0">
                <a:ln w="0"/>
                <a:solidFill>
                  <a:schemeClr val="tx1"/>
                </a:solidFill>
                <a:effectLst/>
                <a:latin typeface="Imprint MT Shadow" panose="04020605060303030202" pitchFamily="82" charset="0"/>
              </a:endParaRPr>
            </a:p>
          </dgm:t>
        </dgm:pt>
      </mc:Choice>
      <mc:Fallback xmlns="">
        <dgm:pt modelId="{B132D1C5-F7C8-4363-8F64-828395CDA356}">
          <dgm:prSet phldrT="[Text]" custT="1"/>
          <dgm:spPr/>
          <dgm:t>
            <a:bodyPr/>
            <a:lstStyle/>
            <a:p>
              <a:r>
                <a:rPr lang="en-US" sz="2400" b="0" i="0" cap="none" spc="0" smtClean="0">
                  <a:ln w="0"/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𝑘</a:t>
              </a:r>
              <a:r>
                <a:rPr lang="en-US" sz="2400" b="0" i="0" cap="none" spc="0" smtClean="0">
                  <a:ln w="0"/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_</a:t>
              </a:r>
              <a:r>
                <a:rPr lang="en-US" sz="2400" b="0" i="0" cap="none" spc="0" smtClean="0">
                  <a:ln w="0"/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𝑝</a:t>
              </a:r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/>
                  <a:latin typeface="Imprint MT Shadow" panose="04020605060303030202" pitchFamily="82" charset="0"/>
                </a:rPr>
                <a:t> is </a:t>
              </a:r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/>
                  <a:latin typeface="Imprint MT Shadow" panose="04020605060303030202" pitchFamily="82" charset="0"/>
                </a:rPr>
                <a:t>set0</a:t>
              </a:r>
              <a:endParaRPr lang="en-US" sz="2400" b="0" cap="none" spc="0" dirty="0">
                <a:ln w="0"/>
                <a:solidFill>
                  <a:schemeClr val="tx1"/>
                </a:solidFill>
                <a:effectLst/>
                <a:latin typeface="Imprint MT Shadow" panose="04020605060303030202" pitchFamily="82" charset="0"/>
              </a:endParaRPr>
            </a:p>
          </dgm:t>
        </dgm:pt>
      </mc:Fallback>
    </mc:AlternateContent>
    <dgm:pt modelId="{47A0B299-BDD6-4C62-BAB3-FC71264BAB10}" type="parTrans" cxnId="{EE69D853-8535-451B-B5AE-BE76C14C6208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5B2C27A9-8A9F-4A9B-8EB0-6DFE8E0AC814}" type="sibTrans" cxnId="{EE69D853-8535-451B-B5AE-BE76C14C6208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76390A1-A630-470F-9F29-B93C28DC0F2F}">
          <dgm:prSet phldrT="[Text]" custT="1"/>
          <dgm:spPr/>
          <dgm:t>
            <a:bodyPr/>
            <a:lstStyle/>
            <a:p>
              <a:r>
                <a:rPr lang="en-US" sz="2400" dirty="0" smtClean="0">
                  <a:latin typeface="Imprint MT Shadow" panose="04020605060303030202" pitchFamily="82" charset="0"/>
                </a:rPr>
                <a:t>Increase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4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endParaRPr lang="en-US" sz="2400" dirty="0">
                <a:latin typeface="Imprint MT Shadow" panose="04020605060303030202" pitchFamily="82" charset="0"/>
              </a:endParaRPr>
            </a:p>
          </dgm:t>
        </dgm:pt>
      </mc:Choice>
      <mc:Fallback xmlns="">
        <dgm:pt modelId="{576390A1-A630-470F-9F29-B93C28DC0F2F}">
          <dgm:prSet phldrT="[Text]" custT="1"/>
          <dgm:spPr/>
          <dgm:t>
            <a:bodyPr/>
            <a:lstStyle/>
            <a:p>
              <a:r>
                <a:rPr lang="en-US" sz="2400" dirty="0" smtClean="0">
                  <a:latin typeface="Imprint MT Shadow" panose="04020605060303030202" pitchFamily="82" charset="0"/>
                </a:rPr>
                <a:t>Increase </a:t>
              </a:r>
              <a:r>
                <a:rPr lang="en-US" sz="2400" b="0" i="0" smtClean="0">
                  <a:latin typeface="Cambria Math" panose="02040503050406030204" pitchFamily="18" charset="0"/>
                </a:rPr>
                <a:t>𝑘_𝑖</a:t>
              </a:r>
              <a:endParaRPr lang="en-US" sz="24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1808A0AF-7371-4274-BA3E-7DA3832C9FA1}" type="parTrans" cxnId="{E0621410-3B63-48A7-95CF-8C1D9A917983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9CE061C7-9AD6-4EB2-BACF-1D2D0508C402}" type="sibTrans" cxnId="{E0621410-3B63-48A7-95CF-8C1D9A917983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48342C8E-4CA1-4AC5-B0B5-4A244803ABC2}">
      <dgm:prSet phldrT="[Text]" custT="1"/>
      <dgm:spPr/>
      <dgm:t>
        <a:bodyPr/>
        <a:lstStyle/>
        <a:p>
          <a:r>
            <a:rPr lang="en-US" sz="2400" dirty="0" smtClean="0">
              <a:latin typeface="Imprint MT Shadow" panose="04020605060303030202" pitchFamily="82" charset="0"/>
            </a:rPr>
            <a:t>Pitch repeats between (+) &amp; (-)</a:t>
          </a:r>
          <a:endParaRPr lang="en-US" sz="2400" dirty="0">
            <a:latin typeface="Imprint MT Shadow" panose="04020605060303030202" pitchFamily="82" charset="0"/>
          </a:endParaRPr>
        </a:p>
      </dgm:t>
    </dgm:pt>
    <dgm:pt modelId="{553D6591-FB02-464E-B12E-17403E76582A}" type="parTrans" cxnId="{BDB5D50A-52BF-47D1-B063-8283C62148AE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429274CB-11F0-4A4D-A5D5-0A77083A19B3}" type="sibTrans" cxnId="{BDB5D50A-52BF-47D1-B063-8283C62148AE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25188823-BFF9-4284-85AD-5FA27F5B36B5}">
          <dgm:prSet phldrT="[Text]" custT="1"/>
          <dgm:spPr/>
          <dgm:t>
            <a:bodyPr/>
            <a:lstStyle/>
            <a:p>
              <a:r>
                <a:rPr lang="en-US" sz="2400" dirty="0" smtClean="0">
                  <a:latin typeface="Imprint MT Shadow" panose="04020605060303030202" pitchFamily="82" charset="0"/>
                </a:rPr>
                <a:t>Stop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4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2400" dirty="0" smtClean="0">
                  <a:latin typeface="Imprint MT Shadow" panose="04020605060303030202" pitchFamily="82" charset="0"/>
                </a:rPr>
                <a:t> at uniform vibration</a:t>
              </a:r>
              <a:endParaRPr lang="en-US" sz="2400" dirty="0">
                <a:latin typeface="Imprint MT Shadow" panose="04020605060303030202" pitchFamily="82" charset="0"/>
              </a:endParaRPr>
            </a:p>
          </dgm:t>
        </dgm:pt>
      </mc:Choice>
      <mc:Fallback xmlns="">
        <dgm:pt modelId="{25188823-BFF9-4284-85AD-5FA27F5B36B5}">
          <dgm:prSet phldrT="[Text]" custT="1"/>
          <dgm:spPr/>
          <dgm:t>
            <a:bodyPr/>
            <a:lstStyle/>
            <a:p>
              <a:r>
                <a:rPr lang="en-US" sz="2400" dirty="0" smtClean="0">
                  <a:latin typeface="Imprint MT Shadow" panose="04020605060303030202" pitchFamily="82" charset="0"/>
                </a:rPr>
                <a:t>Stop </a:t>
              </a:r>
              <a:r>
                <a:rPr lang="en-US" sz="2400" b="0" i="0" smtClean="0">
                  <a:latin typeface="Cambria Math" panose="02040503050406030204" pitchFamily="18" charset="0"/>
                </a:rPr>
                <a:t>𝑘_𝑖</a:t>
              </a:r>
              <a:r>
                <a:rPr lang="en-US" sz="2400" dirty="0" smtClean="0">
                  <a:latin typeface="Imprint MT Shadow" panose="04020605060303030202" pitchFamily="82" charset="0"/>
                </a:rPr>
                <a:t> at uniform vibration</a:t>
              </a:r>
              <a:endParaRPr lang="en-US" sz="2400" dirty="0">
                <a:latin typeface="Imprint MT Shadow" panose="04020605060303030202" pitchFamily="82" charset="0"/>
              </a:endParaRPr>
            </a:p>
          </dgm:t>
        </dgm:pt>
      </mc:Fallback>
    </mc:AlternateContent>
    <dgm:pt modelId="{B1B183F7-1A70-45F4-8F2E-7D14AF84CB99}" type="parTrans" cxnId="{50DF8F8C-625B-44CB-BD81-EA0C54480B2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1B442B57-D0AC-4CAC-A33B-3EE760E6F2BB}" type="sibTrans" cxnId="{50DF8F8C-625B-44CB-BD81-EA0C54480B2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87DDF010-17B1-4499-B3B5-9C2F54F81A83}">
      <dgm:prSet phldrT="[Text]" custT="1"/>
      <dgm:spPr/>
      <dgm:t>
        <a:bodyPr/>
        <a:lstStyle/>
        <a:p>
          <a:r>
            <a:rPr lang="en-US" sz="2400" dirty="0" smtClean="0">
              <a:latin typeface="Imprint MT Shadow" panose="04020605060303030202" pitchFamily="82" charset="0"/>
            </a:rPr>
            <a:t>Stop at minimum overshoot</a:t>
          </a:r>
          <a:endParaRPr lang="en-US" sz="2400" dirty="0">
            <a:latin typeface="Imprint MT Shadow" panose="04020605060303030202" pitchFamily="82" charset="0"/>
          </a:endParaRPr>
        </a:p>
      </dgm:t>
    </dgm:pt>
    <dgm:pt modelId="{DC6CEA54-918C-476A-A0FB-656766543025}" type="parTrans" cxnId="{DA267BF2-64FC-4369-9329-3CB32B251C92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9D7AB440-ACAB-4ADE-988E-6611D7878E5C}" type="sibTrans" cxnId="{DA267BF2-64FC-4369-9329-3CB32B251C92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5EEC4C9F-6939-4205-8E78-A7834F1B6D6B}" type="pres">
      <dgm:prSet presAssocID="{2273226B-B5C3-4B9A-9BBE-0CD9F3F14D0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ED0289F-89F5-4E14-9557-81F98B99ED17}" type="pres">
      <dgm:prSet presAssocID="{26142F60-3641-4DD5-A093-70B9EC3B8A1E}" presName="composite" presStyleCnt="0"/>
      <dgm:spPr/>
    </dgm:pt>
    <dgm:pt modelId="{B75B2926-B4A6-47CE-8185-7B35F230E15B}" type="pres">
      <dgm:prSet presAssocID="{26142F60-3641-4DD5-A093-70B9EC3B8A1E}" presName="bentUpArrow1" presStyleLbl="alignImgPlace1" presStyleIdx="0" presStyleCnt="2"/>
      <dgm:spPr/>
    </dgm:pt>
    <dgm:pt modelId="{2536FBB6-289D-4025-99A3-500AE9D7B5B5}" type="pres">
      <dgm:prSet presAssocID="{26142F60-3641-4DD5-A093-70B9EC3B8A1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38E060-6DB6-4595-BA73-6B67D5862409}" type="pres">
      <dgm:prSet presAssocID="{26142F60-3641-4DD5-A093-70B9EC3B8A1E}" presName="ChildText" presStyleLbl="revTx" presStyleIdx="0" presStyleCnt="3" custScaleX="264474" custScaleY="130997" custLinFactNeighborX="81520" custLinFactNeighborY="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4CF62-DC19-49F3-94ED-770ED31D7867}" type="pres">
      <dgm:prSet presAssocID="{B3979497-E28F-4C3D-83C0-5A06620FE8E3}" presName="sibTrans" presStyleCnt="0"/>
      <dgm:spPr/>
    </dgm:pt>
    <dgm:pt modelId="{37F56B08-E5C0-4999-B6B3-C038B34E23BD}" type="pres">
      <dgm:prSet presAssocID="{274C51C5-A728-42D4-AD9F-FB5872F6EC0E}" presName="composite" presStyleCnt="0"/>
      <dgm:spPr/>
    </dgm:pt>
    <dgm:pt modelId="{C6971113-46FA-4068-BD55-4D6B4E217988}" type="pres">
      <dgm:prSet presAssocID="{274C51C5-A728-42D4-AD9F-FB5872F6EC0E}" presName="bentUpArrow1" presStyleLbl="alignImgPlace1" presStyleIdx="1" presStyleCnt="2"/>
      <dgm:spPr/>
    </dgm:pt>
    <dgm:pt modelId="{0D32FBB9-AA9F-40CC-A221-A564E74ED30F}" type="pres">
      <dgm:prSet presAssocID="{274C51C5-A728-42D4-AD9F-FB5872F6EC0E}" presName="ParentText" presStyleLbl="node1" presStyleIdx="1" presStyleCnt="3" custLinFactNeighborX="202" custLinFactNeighborY="312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2C3AFD-62A8-47E5-9C0A-5DA1ACE27154}" type="pres">
      <dgm:prSet presAssocID="{274C51C5-A728-42D4-AD9F-FB5872F6EC0E}" presName="ChildText" presStyleLbl="revTx" presStyleIdx="1" presStyleCnt="3" custScaleX="254009" custScaleY="132625" custLinFactNeighborX="72073" custLinFactNeighborY="-19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296861-B2B9-47B5-994B-F3BBDE37C4FB}" type="pres">
      <dgm:prSet presAssocID="{D017B298-C8C3-488D-B554-48B892CAB15C}" presName="sibTrans" presStyleCnt="0"/>
      <dgm:spPr/>
    </dgm:pt>
    <dgm:pt modelId="{AC0480C1-61FA-48B2-B21E-C422A55F7714}" type="pres">
      <dgm:prSet presAssocID="{6C87A97A-CD2F-4864-A503-839A49505444}" presName="composite" presStyleCnt="0"/>
      <dgm:spPr/>
    </dgm:pt>
    <dgm:pt modelId="{99FC1DEF-42D1-47C6-BBD3-F6A65EB95967}" type="pres">
      <dgm:prSet presAssocID="{6C87A97A-CD2F-4864-A503-839A49505444}" presName="ParentText" presStyleLbl="node1" presStyleIdx="2" presStyleCnt="3" custLinFactNeighborX="-32290" custLinFactNeighborY="234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FF396-489E-4B64-B0AE-42742315D6BC}" type="pres">
      <dgm:prSet presAssocID="{6C87A97A-CD2F-4864-A503-839A49505444}" presName="FinalChildText" presStyleLbl="revTx" presStyleIdx="2" presStyleCnt="3" custScaleX="182705" custScaleY="129054" custLinFactNeighborX="930" custLinFactNeighborY="3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98ABA9-4087-4B8B-B925-13A5A3612046}" type="presOf" srcId="{1794AF81-BE33-4E05-874F-6D7FB39221DB}" destId="{2838E060-6DB6-4595-BA73-6B67D5862409}" srcOrd="0" destOrd="2" presId="urn:microsoft.com/office/officeart/2005/8/layout/StepDownProcess"/>
    <dgm:cxn modelId="{CD1293C8-E260-474F-AB9D-D27F12CADA9C}" type="presOf" srcId="{26142F60-3641-4DD5-A093-70B9EC3B8A1E}" destId="{2536FBB6-289D-4025-99A3-500AE9D7B5B5}" srcOrd="0" destOrd="0" presId="urn:microsoft.com/office/officeart/2005/8/layout/StepDownProcess"/>
    <dgm:cxn modelId="{A6C461B4-B59D-425C-AB0F-9B204C2D6061}" srcId="{2273226B-B5C3-4B9A-9BBE-0CD9F3F14D04}" destId="{26142F60-3641-4DD5-A093-70B9EC3B8A1E}" srcOrd="0" destOrd="0" parTransId="{B955CE97-AF0F-4F7D-99D4-7035CC51EEE3}" sibTransId="{B3979497-E28F-4C3D-83C0-5A06620FE8E3}"/>
    <dgm:cxn modelId="{D303D912-EC03-49A0-A38F-AB6DF5A9D2DC}" type="presOf" srcId="{2273226B-B5C3-4B9A-9BBE-0CD9F3F14D04}" destId="{5EEC4C9F-6939-4205-8E78-A7834F1B6D6B}" srcOrd="0" destOrd="0" presId="urn:microsoft.com/office/officeart/2005/8/layout/StepDownProcess"/>
    <dgm:cxn modelId="{BDB5D50A-52BF-47D1-B063-8283C62148AE}" srcId="{274C51C5-A728-42D4-AD9F-FB5872F6EC0E}" destId="{48342C8E-4CA1-4AC5-B0B5-4A244803ABC2}" srcOrd="2" destOrd="0" parTransId="{553D6591-FB02-464E-B12E-17403E76582A}" sibTransId="{429274CB-11F0-4A4D-A5D5-0A77083A19B3}"/>
    <dgm:cxn modelId="{4FE55F22-B571-4A6E-878F-B1724458B126}" srcId="{26142F60-3641-4DD5-A093-70B9EC3B8A1E}" destId="{DDDCC9A6-8FCC-4DAA-91D8-B9A0BF090FFF}" srcOrd="1" destOrd="0" parTransId="{7C854E96-A769-438B-8244-65E98BE645FA}" sibTransId="{88244F15-9132-4F36-8BBC-4F7506AB3F32}"/>
    <dgm:cxn modelId="{9126C6E8-A2BE-4956-90C7-A3774855CCE5}" type="presOf" srcId="{B132D1C5-F7C8-4363-8F64-828395CDA356}" destId="{2838E060-6DB6-4595-BA73-6B67D5862409}" srcOrd="0" destOrd="4" presId="urn:microsoft.com/office/officeart/2005/8/layout/StepDownProcess"/>
    <dgm:cxn modelId="{AE26EB55-E1FD-4FC5-9ACE-9833999514DC}" type="presOf" srcId="{48342C8E-4CA1-4AC5-B0B5-4A244803ABC2}" destId="{842C3AFD-62A8-47E5-9C0A-5DA1ACE27154}" srcOrd="0" destOrd="2" presId="urn:microsoft.com/office/officeart/2005/8/layout/StepDownProcess"/>
    <dgm:cxn modelId="{25CD8BE4-D377-422B-B2E0-F57A709C954D}" srcId="{2273226B-B5C3-4B9A-9BBE-0CD9F3F14D04}" destId="{6C87A97A-CD2F-4864-A503-839A49505444}" srcOrd="2" destOrd="0" parTransId="{81F3CAD4-F0FE-4237-AA0A-BFA20832677C}" sibTransId="{F9D47D7E-854D-4144-B66B-C7C5A8949759}"/>
    <dgm:cxn modelId="{CAAC0927-0A20-4B8F-BA45-3E7A0D842BA0}" type="presOf" srcId="{DDDCC9A6-8FCC-4DAA-91D8-B9A0BF090FFF}" destId="{2838E060-6DB6-4595-BA73-6B67D5862409}" srcOrd="0" destOrd="1" presId="urn:microsoft.com/office/officeart/2005/8/layout/StepDownProcess"/>
    <dgm:cxn modelId="{5963C287-70A4-4054-B222-4A4EA6ADFCFC}" type="presOf" srcId="{274C51C5-A728-42D4-AD9F-FB5872F6EC0E}" destId="{0D32FBB9-AA9F-40CC-A221-A564E74ED30F}" srcOrd="0" destOrd="0" presId="urn:microsoft.com/office/officeart/2005/8/layout/StepDownProcess"/>
    <dgm:cxn modelId="{A4BF654F-3F4D-44FE-9A63-02CAA352A7DA}" type="presOf" srcId="{576390A1-A630-470F-9F29-B93C28DC0F2F}" destId="{842C3AFD-62A8-47E5-9C0A-5DA1ACE27154}" srcOrd="0" destOrd="1" presId="urn:microsoft.com/office/officeart/2005/8/layout/StepDownProcess"/>
    <dgm:cxn modelId="{19FC83CF-BE76-4AE5-86F3-1E1E4800E08C}" type="presOf" srcId="{8F32E3B8-1F81-4FC8-8613-6A7C9ABAA099}" destId="{842C3AFD-62A8-47E5-9C0A-5DA1ACE27154}" srcOrd="0" destOrd="0" presId="urn:microsoft.com/office/officeart/2005/8/layout/StepDownProcess"/>
    <dgm:cxn modelId="{50DF8F8C-625B-44CB-BD81-EA0C54480B20}" srcId="{274C51C5-A728-42D4-AD9F-FB5872F6EC0E}" destId="{25188823-BFF9-4284-85AD-5FA27F5B36B5}" srcOrd="3" destOrd="0" parTransId="{B1B183F7-1A70-45F4-8F2E-7D14AF84CB99}" sibTransId="{1B442B57-D0AC-4CAC-A33B-3EE760E6F2BB}"/>
    <dgm:cxn modelId="{B6DEFBA4-46C7-4270-9EB5-08945915B5A1}" type="presOf" srcId="{6C87A97A-CD2F-4864-A503-839A49505444}" destId="{99FC1DEF-42D1-47C6-BBD3-F6A65EB95967}" srcOrd="0" destOrd="0" presId="urn:microsoft.com/office/officeart/2005/8/layout/StepDownProcess"/>
    <dgm:cxn modelId="{3F580366-1B49-4FA8-94D9-1B4B82D88DBE}" type="presOf" srcId="{87DDF010-17B1-4499-B3B5-9C2F54F81A83}" destId="{EADFF396-489E-4B64-B0AE-42742315D6BC}" srcOrd="0" destOrd="1" presId="urn:microsoft.com/office/officeart/2005/8/layout/StepDownProcess"/>
    <dgm:cxn modelId="{03CCFB60-8DFB-4C5D-BD2E-8941646611DA}" srcId="{26142F60-3641-4DD5-A093-70B9EC3B8A1E}" destId="{1794AF81-BE33-4E05-874F-6D7FB39221DB}" srcOrd="2" destOrd="0" parTransId="{D9A976EA-EAEC-43E7-88FB-ECA634A31409}" sibTransId="{75196243-CA38-445F-BF06-D6DEE458ECC2}"/>
    <dgm:cxn modelId="{204B226D-BE17-45CD-BA7F-2AC5DA9DFE13}" type="presOf" srcId="{25188823-BFF9-4284-85AD-5FA27F5B36B5}" destId="{842C3AFD-62A8-47E5-9C0A-5DA1ACE27154}" srcOrd="0" destOrd="3" presId="urn:microsoft.com/office/officeart/2005/8/layout/StepDownProcess"/>
    <dgm:cxn modelId="{E0621410-3B63-48A7-95CF-8C1D9A917983}" srcId="{274C51C5-A728-42D4-AD9F-FB5872F6EC0E}" destId="{576390A1-A630-470F-9F29-B93C28DC0F2F}" srcOrd="1" destOrd="0" parTransId="{1808A0AF-7371-4274-BA3E-7DA3832C9FA1}" sibTransId="{9CE061C7-9AD6-4EB2-BACF-1D2D0508C402}"/>
    <dgm:cxn modelId="{DA267BF2-64FC-4369-9329-3CB32B251C92}" srcId="{6C87A97A-CD2F-4864-A503-839A49505444}" destId="{87DDF010-17B1-4499-B3B5-9C2F54F81A83}" srcOrd="1" destOrd="0" parTransId="{DC6CEA54-918C-476A-A0FB-656766543025}" sibTransId="{9D7AB440-ACAB-4ADE-988E-6611D7878E5C}"/>
    <dgm:cxn modelId="{B32F51EF-1E76-4B91-8243-702599435BAF}" srcId="{26142F60-3641-4DD5-A093-70B9EC3B8A1E}" destId="{32D6B74C-1E39-4914-8AFB-793A681EDEBD}" srcOrd="0" destOrd="0" parTransId="{6EE544DC-2057-4524-AF14-6CBC20CCB387}" sibTransId="{F1135AB0-6809-4746-92E2-B56126776614}"/>
    <dgm:cxn modelId="{72C089F5-0664-42EF-A1AB-786B6B242190}" srcId="{274C51C5-A728-42D4-AD9F-FB5872F6EC0E}" destId="{8F32E3B8-1F81-4FC8-8613-6A7C9ABAA099}" srcOrd="0" destOrd="0" parTransId="{6F23F349-DD87-430D-97F7-A61FB4ACB506}" sibTransId="{0163E049-631C-4100-9E93-17ED6A979842}"/>
    <dgm:cxn modelId="{CE766440-4F25-45E5-8BE0-E4A373AA24D9}" srcId="{6C87A97A-CD2F-4864-A503-839A49505444}" destId="{CB9FC13F-461C-4226-BC60-F5ACEF4C30C1}" srcOrd="0" destOrd="0" parTransId="{F37A1171-5717-4C37-A41A-16BCA4199DDF}" sibTransId="{0144CB10-914D-44E6-A488-BF35A86C9233}"/>
    <dgm:cxn modelId="{4B01098C-4D5B-4AB7-9014-FA2A394EFAFE}" type="presOf" srcId="{32D6B74C-1E39-4914-8AFB-793A681EDEBD}" destId="{2838E060-6DB6-4595-BA73-6B67D5862409}" srcOrd="0" destOrd="0" presId="urn:microsoft.com/office/officeart/2005/8/layout/StepDownProcess"/>
    <dgm:cxn modelId="{FA0CA6FC-15B5-4C2F-9CF0-50B88E7531DB}" srcId="{2273226B-B5C3-4B9A-9BBE-0CD9F3F14D04}" destId="{274C51C5-A728-42D4-AD9F-FB5872F6EC0E}" srcOrd="1" destOrd="0" parTransId="{1C1020AC-9FAA-4617-9297-1DA2CA99C351}" sibTransId="{D017B298-C8C3-488D-B554-48B892CAB15C}"/>
    <dgm:cxn modelId="{EE69D853-8535-451B-B5AE-BE76C14C6208}" srcId="{26142F60-3641-4DD5-A093-70B9EC3B8A1E}" destId="{B132D1C5-F7C8-4363-8F64-828395CDA356}" srcOrd="4" destOrd="0" parTransId="{47A0B299-BDD6-4C62-BAB3-FC71264BAB10}" sibTransId="{5B2C27A9-8A9F-4A9B-8EB0-6DFE8E0AC814}"/>
    <dgm:cxn modelId="{E96DB9CC-34BF-469B-95DA-711400BD4B92}" type="presOf" srcId="{6B6EE928-5C65-45A6-B575-372C9C1396DD}" destId="{2838E060-6DB6-4595-BA73-6B67D5862409}" srcOrd="0" destOrd="3" presId="urn:microsoft.com/office/officeart/2005/8/layout/StepDownProcess"/>
    <dgm:cxn modelId="{739665AC-1697-4D27-8104-2211EF91C366}" srcId="{26142F60-3641-4DD5-A093-70B9EC3B8A1E}" destId="{6B6EE928-5C65-45A6-B575-372C9C1396DD}" srcOrd="3" destOrd="0" parTransId="{E8809D29-08E0-414F-851C-1080BEC75486}" sibTransId="{AEC95783-6CE1-46B7-8D3F-78431DCAE0BB}"/>
    <dgm:cxn modelId="{B090B70E-D0A3-4605-82A9-80A88A2F04F3}" type="presOf" srcId="{CB9FC13F-461C-4226-BC60-F5ACEF4C30C1}" destId="{EADFF396-489E-4B64-B0AE-42742315D6BC}" srcOrd="0" destOrd="0" presId="urn:microsoft.com/office/officeart/2005/8/layout/StepDownProcess"/>
    <dgm:cxn modelId="{1E7032E7-EA84-4477-9EA2-4A1934CCFC97}" type="presParOf" srcId="{5EEC4C9F-6939-4205-8E78-A7834F1B6D6B}" destId="{CED0289F-89F5-4E14-9557-81F98B99ED17}" srcOrd="0" destOrd="0" presId="urn:microsoft.com/office/officeart/2005/8/layout/StepDownProcess"/>
    <dgm:cxn modelId="{DD152471-47BB-41BF-A640-969494BACAD1}" type="presParOf" srcId="{CED0289F-89F5-4E14-9557-81F98B99ED17}" destId="{B75B2926-B4A6-47CE-8185-7B35F230E15B}" srcOrd="0" destOrd="0" presId="urn:microsoft.com/office/officeart/2005/8/layout/StepDownProcess"/>
    <dgm:cxn modelId="{EEB584AD-8623-4BDB-B458-DB2B6254CB03}" type="presParOf" srcId="{CED0289F-89F5-4E14-9557-81F98B99ED17}" destId="{2536FBB6-289D-4025-99A3-500AE9D7B5B5}" srcOrd="1" destOrd="0" presId="urn:microsoft.com/office/officeart/2005/8/layout/StepDownProcess"/>
    <dgm:cxn modelId="{9FF78660-2AB4-4A22-8837-F1486DC64992}" type="presParOf" srcId="{CED0289F-89F5-4E14-9557-81F98B99ED17}" destId="{2838E060-6DB6-4595-BA73-6B67D5862409}" srcOrd="2" destOrd="0" presId="urn:microsoft.com/office/officeart/2005/8/layout/StepDownProcess"/>
    <dgm:cxn modelId="{CCE2D04C-5968-4002-96A1-EEA1F1B8E496}" type="presParOf" srcId="{5EEC4C9F-6939-4205-8E78-A7834F1B6D6B}" destId="{4AB4CF62-DC19-49F3-94ED-770ED31D7867}" srcOrd="1" destOrd="0" presId="urn:microsoft.com/office/officeart/2005/8/layout/StepDownProcess"/>
    <dgm:cxn modelId="{A7B45E37-9B72-43F0-BF39-184BED1A56B7}" type="presParOf" srcId="{5EEC4C9F-6939-4205-8E78-A7834F1B6D6B}" destId="{37F56B08-E5C0-4999-B6B3-C038B34E23BD}" srcOrd="2" destOrd="0" presId="urn:microsoft.com/office/officeart/2005/8/layout/StepDownProcess"/>
    <dgm:cxn modelId="{9D41ACD2-DC04-4760-8AFA-0C487C8404BA}" type="presParOf" srcId="{37F56B08-E5C0-4999-B6B3-C038B34E23BD}" destId="{C6971113-46FA-4068-BD55-4D6B4E217988}" srcOrd="0" destOrd="0" presId="urn:microsoft.com/office/officeart/2005/8/layout/StepDownProcess"/>
    <dgm:cxn modelId="{428A8AFF-63D2-4916-AB65-37F5382FBA1B}" type="presParOf" srcId="{37F56B08-E5C0-4999-B6B3-C038B34E23BD}" destId="{0D32FBB9-AA9F-40CC-A221-A564E74ED30F}" srcOrd="1" destOrd="0" presId="urn:microsoft.com/office/officeart/2005/8/layout/StepDownProcess"/>
    <dgm:cxn modelId="{9B4AF232-F030-4ABD-85FC-C3E12D4F1B37}" type="presParOf" srcId="{37F56B08-E5C0-4999-B6B3-C038B34E23BD}" destId="{842C3AFD-62A8-47E5-9C0A-5DA1ACE27154}" srcOrd="2" destOrd="0" presId="urn:microsoft.com/office/officeart/2005/8/layout/StepDownProcess"/>
    <dgm:cxn modelId="{F78DB0F1-317B-44B4-ABFD-03F0388BBC93}" type="presParOf" srcId="{5EEC4C9F-6939-4205-8E78-A7834F1B6D6B}" destId="{90296861-B2B9-47B5-994B-F3BBDE37C4FB}" srcOrd="3" destOrd="0" presId="urn:microsoft.com/office/officeart/2005/8/layout/StepDownProcess"/>
    <dgm:cxn modelId="{375F66AC-A92C-43F3-865B-15DF79C2D04F}" type="presParOf" srcId="{5EEC4C9F-6939-4205-8E78-A7834F1B6D6B}" destId="{AC0480C1-61FA-48B2-B21E-C422A55F7714}" srcOrd="4" destOrd="0" presId="urn:microsoft.com/office/officeart/2005/8/layout/StepDownProcess"/>
    <dgm:cxn modelId="{AAB42390-FA61-4EF1-9D67-042140A8C967}" type="presParOf" srcId="{AC0480C1-61FA-48B2-B21E-C422A55F7714}" destId="{99FC1DEF-42D1-47C6-BBD3-F6A65EB95967}" srcOrd="0" destOrd="0" presId="urn:microsoft.com/office/officeart/2005/8/layout/StepDownProcess"/>
    <dgm:cxn modelId="{C5DE8A12-F58E-419A-B786-BC44FF16F01C}" type="presParOf" srcId="{AC0480C1-61FA-48B2-B21E-C422A55F7714}" destId="{EADFF396-489E-4B64-B0AE-42742315D6B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73226B-B5C3-4B9A-9BBE-0CD9F3F14D0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42F60-3641-4DD5-A093-70B9EC3B8A1E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955CE97-AF0F-4F7D-99D4-7035CC51EEE3}" type="parTrans" cxnId="{A6C461B4-B59D-425C-AB0F-9B204C2D6061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B3979497-E28F-4C3D-83C0-5A06620FE8E3}" type="sibTrans" cxnId="{A6C461B4-B59D-425C-AB0F-9B204C2D6061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32D6B74C-1E39-4914-8AFB-793A681EDEBD}">
      <dgm:prSet phldrT="[Text]" custT="1"/>
      <dgm:spPr>
        <a:blipFill>
          <a:blip xmlns:r="http://schemas.openxmlformats.org/officeDocument/2006/relationships" r:embed="rId2"/>
          <a:stretch>
            <a:fillRect l="-2078" t="-12950" b="-1546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EE544DC-2057-4524-AF14-6CBC20CCB387}" type="parTrans" cxnId="{B32F51EF-1E76-4B91-8243-702599435BAF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F1135AB0-6809-4746-92E2-B56126776614}" type="sibTrans" cxnId="{B32F51EF-1E76-4B91-8243-702599435BAF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274C51C5-A728-42D4-AD9F-FB5872F6EC0E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C1020AC-9FAA-4617-9297-1DA2CA99C351}" type="parTrans" cxnId="{FA0CA6FC-15B5-4C2F-9CF0-50B88E7531DB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D017B298-C8C3-488D-B554-48B892CAB15C}" type="sibTrans" cxnId="{FA0CA6FC-15B5-4C2F-9CF0-50B88E7531DB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8F32E3B8-1F81-4FC8-8613-6A7C9ABAA099}">
      <dgm:prSet phldrT="[Text]" custT="1"/>
      <dgm:spPr>
        <a:blipFill>
          <a:blip xmlns:r="http://schemas.openxmlformats.org/officeDocument/2006/relationships" r:embed="rId4"/>
          <a:stretch>
            <a:fillRect l="-2017" t="-9574" b="-131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F23F349-DD87-430D-97F7-A61FB4ACB506}" type="parTrans" cxnId="{72C089F5-0664-42EF-A1AB-786B6B24219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0163E049-631C-4100-9E93-17ED6A979842}" type="sibTrans" cxnId="{72C089F5-0664-42EF-A1AB-786B6B24219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6C87A97A-CD2F-4864-A503-839A49505444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1F3CAD4-F0FE-4237-AA0A-BFA20832677C}" type="parTrans" cxnId="{25CD8BE4-D377-422B-B2E0-F57A709C954D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F9D47D7E-854D-4144-B66B-C7C5A8949759}" type="sibTrans" cxnId="{25CD8BE4-D377-422B-B2E0-F57A709C954D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CB9FC13F-461C-4226-BC60-F5ACEF4C30C1}">
      <dgm:prSet phldrT="[Text]" custT="1"/>
      <dgm:spPr>
        <a:blipFill>
          <a:blip xmlns:r="http://schemas.openxmlformats.org/officeDocument/2006/relationships" r:embed="rId6"/>
          <a:stretch>
            <a:fillRect l="-280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37A1171-5717-4C37-A41A-16BCA4199DDF}" type="parTrans" cxnId="{CE766440-4F25-45E5-8BE0-E4A373AA24D9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0144CB10-914D-44E6-A488-BF35A86C9233}" type="sibTrans" cxnId="{CE766440-4F25-45E5-8BE0-E4A373AA24D9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DDDCC9A6-8FCC-4DAA-91D8-B9A0BF090FFF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7C854E96-A769-438B-8244-65E98BE645FA}" type="parTrans" cxnId="{4FE55F22-B571-4A6E-878F-B1724458B12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88244F15-9132-4F36-8BBC-4F7506AB3F32}" type="sibTrans" cxnId="{4FE55F22-B571-4A6E-878F-B1724458B12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6B6EE928-5C65-45A6-B575-372C9C1396DD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E8809D29-08E0-414F-851C-1080BEC75486}" type="parTrans" cxnId="{739665AC-1697-4D27-8104-2211EF91C36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AEC95783-6CE1-46B7-8D3F-78431DCAE0BB}" type="sibTrans" cxnId="{739665AC-1697-4D27-8104-2211EF91C366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1794AF81-BE33-4E05-874F-6D7FB39221DB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9A976EA-EAEC-43E7-88FB-ECA634A31409}" type="parTrans" cxnId="{03CCFB60-8DFB-4C5D-BD2E-8941646611DA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75196243-CA38-445F-BF06-D6DEE458ECC2}" type="sibTrans" cxnId="{03CCFB60-8DFB-4C5D-BD2E-8941646611DA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B132D1C5-F7C8-4363-8F64-828395CDA356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7A0B299-BDD6-4C62-BAB3-FC71264BAB10}" type="parTrans" cxnId="{EE69D853-8535-451B-B5AE-BE76C14C6208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5B2C27A9-8A9F-4A9B-8EB0-6DFE8E0AC814}" type="sibTrans" cxnId="{EE69D853-8535-451B-B5AE-BE76C14C6208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576390A1-A630-470F-9F29-B93C28DC0F2F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1808A0AF-7371-4274-BA3E-7DA3832C9FA1}" type="parTrans" cxnId="{E0621410-3B63-48A7-95CF-8C1D9A917983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9CE061C7-9AD6-4EB2-BACF-1D2D0508C402}" type="sibTrans" cxnId="{E0621410-3B63-48A7-95CF-8C1D9A917983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48342C8E-4CA1-4AC5-B0B5-4A244803ABC2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553D6591-FB02-464E-B12E-17403E76582A}" type="parTrans" cxnId="{BDB5D50A-52BF-47D1-B063-8283C62148AE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429274CB-11F0-4A4D-A5D5-0A77083A19B3}" type="sibTrans" cxnId="{BDB5D50A-52BF-47D1-B063-8283C62148AE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25188823-BFF9-4284-85AD-5FA27F5B36B5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B1B183F7-1A70-45F4-8F2E-7D14AF84CB99}" type="parTrans" cxnId="{50DF8F8C-625B-44CB-BD81-EA0C54480B2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1B442B57-D0AC-4CAC-A33B-3EE760E6F2BB}" type="sibTrans" cxnId="{50DF8F8C-625B-44CB-BD81-EA0C54480B20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87DDF010-17B1-4499-B3B5-9C2F54F81A83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C6CEA54-918C-476A-A0FB-656766543025}" type="parTrans" cxnId="{DA267BF2-64FC-4369-9329-3CB32B251C92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9D7AB440-ACAB-4ADE-988E-6611D7878E5C}" type="sibTrans" cxnId="{DA267BF2-64FC-4369-9329-3CB32B251C92}">
      <dgm:prSet/>
      <dgm:spPr/>
      <dgm:t>
        <a:bodyPr/>
        <a:lstStyle/>
        <a:p>
          <a:endParaRPr lang="en-US">
            <a:latin typeface="Imprint MT Shadow" panose="04020605060303030202" pitchFamily="82" charset="0"/>
          </a:endParaRPr>
        </a:p>
      </dgm:t>
    </dgm:pt>
    <dgm:pt modelId="{5EEC4C9F-6939-4205-8E78-A7834F1B6D6B}" type="pres">
      <dgm:prSet presAssocID="{2273226B-B5C3-4B9A-9BBE-0CD9F3F14D0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ED0289F-89F5-4E14-9557-81F98B99ED17}" type="pres">
      <dgm:prSet presAssocID="{26142F60-3641-4DD5-A093-70B9EC3B8A1E}" presName="composite" presStyleCnt="0"/>
      <dgm:spPr/>
    </dgm:pt>
    <dgm:pt modelId="{B75B2926-B4A6-47CE-8185-7B35F230E15B}" type="pres">
      <dgm:prSet presAssocID="{26142F60-3641-4DD5-A093-70B9EC3B8A1E}" presName="bentUpArrow1" presStyleLbl="alignImgPlace1" presStyleIdx="0" presStyleCnt="2"/>
      <dgm:spPr/>
    </dgm:pt>
    <dgm:pt modelId="{2536FBB6-289D-4025-99A3-500AE9D7B5B5}" type="pres">
      <dgm:prSet presAssocID="{26142F60-3641-4DD5-A093-70B9EC3B8A1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38E060-6DB6-4595-BA73-6B67D5862409}" type="pres">
      <dgm:prSet presAssocID="{26142F60-3641-4DD5-A093-70B9EC3B8A1E}" presName="ChildText" presStyleLbl="revTx" presStyleIdx="0" presStyleCnt="3" custScaleX="264474" custScaleY="130997" custLinFactNeighborX="81520" custLinFactNeighborY="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4CF62-DC19-49F3-94ED-770ED31D7867}" type="pres">
      <dgm:prSet presAssocID="{B3979497-E28F-4C3D-83C0-5A06620FE8E3}" presName="sibTrans" presStyleCnt="0"/>
      <dgm:spPr/>
    </dgm:pt>
    <dgm:pt modelId="{37F56B08-E5C0-4999-B6B3-C038B34E23BD}" type="pres">
      <dgm:prSet presAssocID="{274C51C5-A728-42D4-AD9F-FB5872F6EC0E}" presName="composite" presStyleCnt="0"/>
      <dgm:spPr/>
    </dgm:pt>
    <dgm:pt modelId="{C6971113-46FA-4068-BD55-4D6B4E217988}" type="pres">
      <dgm:prSet presAssocID="{274C51C5-A728-42D4-AD9F-FB5872F6EC0E}" presName="bentUpArrow1" presStyleLbl="alignImgPlace1" presStyleIdx="1" presStyleCnt="2"/>
      <dgm:spPr/>
    </dgm:pt>
    <dgm:pt modelId="{0D32FBB9-AA9F-40CC-A221-A564E74ED30F}" type="pres">
      <dgm:prSet presAssocID="{274C51C5-A728-42D4-AD9F-FB5872F6EC0E}" presName="ParentText" presStyleLbl="node1" presStyleIdx="1" presStyleCnt="3" custLinFactNeighborX="202" custLinFactNeighborY="312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2C3AFD-62A8-47E5-9C0A-5DA1ACE27154}" type="pres">
      <dgm:prSet presAssocID="{274C51C5-A728-42D4-AD9F-FB5872F6EC0E}" presName="ChildText" presStyleLbl="revTx" presStyleIdx="1" presStyleCnt="3" custScaleX="254009" custScaleY="132625" custLinFactNeighborX="72073" custLinFactNeighborY="-19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296861-B2B9-47B5-994B-F3BBDE37C4FB}" type="pres">
      <dgm:prSet presAssocID="{D017B298-C8C3-488D-B554-48B892CAB15C}" presName="sibTrans" presStyleCnt="0"/>
      <dgm:spPr/>
    </dgm:pt>
    <dgm:pt modelId="{AC0480C1-61FA-48B2-B21E-C422A55F7714}" type="pres">
      <dgm:prSet presAssocID="{6C87A97A-CD2F-4864-A503-839A49505444}" presName="composite" presStyleCnt="0"/>
      <dgm:spPr/>
    </dgm:pt>
    <dgm:pt modelId="{99FC1DEF-42D1-47C6-BBD3-F6A65EB95967}" type="pres">
      <dgm:prSet presAssocID="{6C87A97A-CD2F-4864-A503-839A49505444}" presName="ParentText" presStyleLbl="node1" presStyleIdx="2" presStyleCnt="3" custLinFactNeighborX="-32290" custLinFactNeighborY="234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FF396-489E-4B64-B0AE-42742315D6BC}" type="pres">
      <dgm:prSet presAssocID="{6C87A97A-CD2F-4864-A503-839A49505444}" presName="FinalChildText" presStyleLbl="revTx" presStyleIdx="2" presStyleCnt="3" custScaleX="182705" custScaleY="129054" custLinFactNeighborX="930" custLinFactNeighborY="3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98ABA9-4087-4B8B-B925-13A5A3612046}" type="presOf" srcId="{1794AF81-BE33-4E05-874F-6D7FB39221DB}" destId="{2838E060-6DB6-4595-BA73-6B67D5862409}" srcOrd="0" destOrd="2" presId="urn:microsoft.com/office/officeart/2005/8/layout/StepDownProcess"/>
    <dgm:cxn modelId="{CD1293C8-E260-474F-AB9D-D27F12CADA9C}" type="presOf" srcId="{26142F60-3641-4DD5-A093-70B9EC3B8A1E}" destId="{2536FBB6-289D-4025-99A3-500AE9D7B5B5}" srcOrd="0" destOrd="0" presId="urn:microsoft.com/office/officeart/2005/8/layout/StepDownProcess"/>
    <dgm:cxn modelId="{A6C461B4-B59D-425C-AB0F-9B204C2D6061}" srcId="{2273226B-B5C3-4B9A-9BBE-0CD9F3F14D04}" destId="{26142F60-3641-4DD5-A093-70B9EC3B8A1E}" srcOrd="0" destOrd="0" parTransId="{B955CE97-AF0F-4F7D-99D4-7035CC51EEE3}" sibTransId="{B3979497-E28F-4C3D-83C0-5A06620FE8E3}"/>
    <dgm:cxn modelId="{D303D912-EC03-49A0-A38F-AB6DF5A9D2DC}" type="presOf" srcId="{2273226B-B5C3-4B9A-9BBE-0CD9F3F14D04}" destId="{5EEC4C9F-6939-4205-8E78-A7834F1B6D6B}" srcOrd="0" destOrd="0" presId="urn:microsoft.com/office/officeart/2005/8/layout/StepDownProcess"/>
    <dgm:cxn modelId="{BDB5D50A-52BF-47D1-B063-8283C62148AE}" srcId="{274C51C5-A728-42D4-AD9F-FB5872F6EC0E}" destId="{48342C8E-4CA1-4AC5-B0B5-4A244803ABC2}" srcOrd="2" destOrd="0" parTransId="{553D6591-FB02-464E-B12E-17403E76582A}" sibTransId="{429274CB-11F0-4A4D-A5D5-0A77083A19B3}"/>
    <dgm:cxn modelId="{4FE55F22-B571-4A6E-878F-B1724458B126}" srcId="{26142F60-3641-4DD5-A093-70B9EC3B8A1E}" destId="{DDDCC9A6-8FCC-4DAA-91D8-B9A0BF090FFF}" srcOrd="1" destOrd="0" parTransId="{7C854E96-A769-438B-8244-65E98BE645FA}" sibTransId="{88244F15-9132-4F36-8BBC-4F7506AB3F32}"/>
    <dgm:cxn modelId="{9126C6E8-A2BE-4956-90C7-A3774855CCE5}" type="presOf" srcId="{B132D1C5-F7C8-4363-8F64-828395CDA356}" destId="{2838E060-6DB6-4595-BA73-6B67D5862409}" srcOrd="0" destOrd="4" presId="urn:microsoft.com/office/officeart/2005/8/layout/StepDownProcess"/>
    <dgm:cxn modelId="{AE26EB55-E1FD-4FC5-9ACE-9833999514DC}" type="presOf" srcId="{48342C8E-4CA1-4AC5-B0B5-4A244803ABC2}" destId="{842C3AFD-62A8-47E5-9C0A-5DA1ACE27154}" srcOrd="0" destOrd="2" presId="urn:microsoft.com/office/officeart/2005/8/layout/StepDownProcess"/>
    <dgm:cxn modelId="{25CD8BE4-D377-422B-B2E0-F57A709C954D}" srcId="{2273226B-B5C3-4B9A-9BBE-0CD9F3F14D04}" destId="{6C87A97A-CD2F-4864-A503-839A49505444}" srcOrd="2" destOrd="0" parTransId="{81F3CAD4-F0FE-4237-AA0A-BFA20832677C}" sibTransId="{F9D47D7E-854D-4144-B66B-C7C5A8949759}"/>
    <dgm:cxn modelId="{CAAC0927-0A20-4B8F-BA45-3E7A0D842BA0}" type="presOf" srcId="{DDDCC9A6-8FCC-4DAA-91D8-B9A0BF090FFF}" destId="{2838E060-6DB6-4595-BA73-6B67D5862409}" srcOrd="0" destOrd="1" presId="urn:microsoft.com/office/officeart/2005/8/layout/StepDownProcess"/>
    <dgm:cxn modelId="{5963C287-70A4-4054-B222-4A4EA6ADFCFC}" type="presOf" srcId="{274C51C5-A728-42D4-AD9F-FB5872F6EC0E}" destId="{0D32FBB9-AA9F-40CC-A221-A564E74ED30F}" srcOrd="0" destOrd="0" presId="urn:microsoft.com/office/officeart/2005/8/layout/StepDownProcess"/>
    <dgm:cxn modelId="{A4BF654F-3F4D-44FE-9A63-02CAA352A7DA}" type="presOf" srcId="{576390A1-A630-470F-9F29-B93C28DC0F2F}" destId="{842C3AFD-62A8-47E5-9C0A-5DA1ACE27154}" srcOrd="0" destOrd="1" presId="urn:microsoft.com/office/officeart/2005/8/layout/StepDownProcess"/>
    <dgm:cxn modelId="{19FC83CF-BE76-4AE5-86F3-1E1E4800E08C}" type="presOf" srcId="{8F32E3B8-1F81-4FC8-8613-6A7C9ABAA099}" destId="{842C3AFD-62A8-47E5-9C0A-5DA1ACE27154}" srcOrd="0" destOrd="0" presId="urn:microsoft.com/office/officeart/2005/8/layout/StepDownProcess"/>
    <dgm:cxn modelId="{50DF8F8C-625B-44CB-BD81-EA0C54480B20}" srcId="{274C51C5-A728-42D4-AD9F-FB5872F6EC0E}" destId="{25188823-BFF9-4284-85AD-5FA27F5B36B5}" srcOrd="3" destOrd="0" parTransId="{B1B183F7-1A70-45F4-8F2E-7D14AF84CB99}" sibTransId="{1B442B57-D0AC-4CAC-A33B-3EE760E6F2BB}"/>
    <dgm:cxn modelId="{B6DEFBA4-46C7-4270-9EB5-08945915B5A1}" type="presOf" srcId="{6C87A97A-CD2F-4864-A503-839A49505444}" destId="{99FC1DEF-42D1-47C6-BBD3-F6A65EB95967}" srcOrd="0" destOrd="0" presId="urn:microsoft.com/office/officeart/2005/8/layout/StepDownProcess"/>
    <dgm:cxn modelId="{3F580366-1B49-4FA8-94D9-1B4B82D88DBE}" type="presOf" srcId="{87DDF010-17B1-4499-B3B5-9C2F54F81A83}" destId="{EADFF396-489E-4B64-B0AE-42742315D6BC}" srcOrd="0" destOrd="1" presId="urn:microsoft.com/office/officeart/2005/8/layout/StepDownProcess"/>
    <dgm:cxn modelId="{03CCFB60-8DFB-4C5D-BD2E-8941646611DA}" srcId="{26142F60-3641-4DD5-A093-70B9EC3B8A1E}" destId="{1794AF81-BE33-4E05-874F-6D7FB39221DB}" srcOrd="2" destOrd="0" parTransId="{D9A976EA-EAEC-43E7-88FB-ECA634A31409}" sibTransId="{75196243-CA38-445F-BF06-D6DEE458ECC2}"/>
    <dgm:cxn modelId="{204B226D-BE17-45CD-BA7F-2AC5DA9DFE13}" type="presOf" srcId="{25188823-BFF9-4284-85AD-5FA27F5B36B5}" destId="{842C3AFD-62A8-47E5-9C0A-5DA1ACE27154}" srcOrd="0" destOrd="3" presId="urn:microsoft.com/office/officeart/2005/8/layout/StepDownProcess"/>
    <dgm:cxn modelId="{E0621410-3B63-48A7-95CF-8C1D9A917983}" srcId="{274C51C5-A728-42D4-AD9F-FB5872F6EC0E}" destId="{576390A1-A630-470F-9F29-B93C28DC0F2F}" srcOrd="1" destOrd="0" parTransId="{1808A0AF-7371-4274-BA3E-7DA3832C9FA1}" sibTransId="{9CE061C7-9AD6-4EB2-BACF-1D2D0508C402}"/>
    <dgm:cxn modelId="{DA267BF2-64FC-4369-9329-3CB32B251C92}" srcId="{6C87A97A-CD2F-4864-A503-839A49505444}" destId="{87DDF010-17B1-4499-B3B5-9C2F54F81A83}" srcOrd="1" destOrd="0" parTransId="{DC6CEA54-918C-476A-A0FB-656766543025}" sibTransId="{9D7AB440-ACAB-4ADE-988E-6611D7878E5C}"/>
    <dgm:cxn modelId="{B32F51EF-1E76-4B91-8243-702599435BAF}" srcId="{26142F60-3641-4DD5-A093-70B9EC3B8A1E}" destId="{32D6B74C-1E39-4914-8AFB-793A681EDEBD}" srcOrd="0" destOrd="0" parTransId="{6EE544DC-2057-4524-AF14-6CBC20CCB387}" sibTransId="{F1135AB0-6809-4746-92E2-B56126776614}"/>
    <dgm:cxn modelId="{72C089F5-0664-42EF-A1AB-786B6B242190}" srcId="{274C51C5-A728-42D4-AD9F-FB5872F6EC0E}" destId="{8F32E3B8-1F81-4FC8-8613-6A7C9ABAA099}" srcOrd="0" destOrd="0" parTransId="{6F23F349-DD87-430D-97F7-A61FB4ACB506}" sibTransId="{0163E049-631C-4100-9E93-17ED6A979842}"/>
    <dgm:cxn modelId="{CE766440-4F25-45E5-8BE0-E4A373AA24D9}" srcId="{6C87A97A-CD2F-4864-A503-839A49505444}" destId="{CB9FC13F-461C-4226-BC60-F5ACEF4C30C1}" srcOrd="0" destOrd="0" parTransId="{F37A1171-5717-4C37-A41A-16BCA4199DDF}" sibTransId="{0144CB10-914D-44E6-A488-BF35A86C9233}"/>
    <dgm:cxn modelId="{4B01098C-4D5B-4AB7-9014-FA2A394EFAFE}" type="presOf" srcId="{32D6B74C-1E39-4914-8AFB-793A681EDEBD}" destId="{2838E060-6DB6-4595-BA73-6B67D5862409}" srcOrd="0" destOrd="0" presId="urn:microsoft.com/office/officeart/2005/8/layout/StepDownProcess"/>
    <dgm:cxn modelId="{FA0CA6FC-15B5-4C2F-9CF0-50B88E7531DB}" srcId="{2273226B-B5C3-4B9A-9BBE-0CD9F3F14D04}" destId="{274C51C5-A728-42D4-AD9F-FB5872F6EC0E}" srcOrd="1" destOrd="0" parTransId="{1C1020AC-9FAA-4617-9297-1DA2CA99C351}" sibTransId="{D017B298-C8C3-488D-B554-48B892CAB15C}"/>
    <dgm:cxn modelId="{EE69D853-8535-451B-B5AE-BE76C14C6208}" srcId="{26142F60-3641-4DD5-A093-70B9EC3B8A1E}" destId="{B132D1C5-F7C8-4363-8F64-828395CDA356}" srcOrd="4" destOrd="0" parTransId="{47A0B299-BDD6-4C62-BAB3-FC71264BAB10}" sibTransId="{5B2C27A9-8A9F-4A9B-8EB0-6DFE8E0AC814}"/>
    <dgm:cxn modelId="{E96DB9CC-34BF-469B-95DA-711400BD4B92}" type="presOf" srcId="{6B6EE928-5C65-45A6-B575-372C9C1396DD}" destId="{2838E060-6DB6-4595-BA73-6B67D5862409}" srcOrd="0" destOrd="3" presId="urn:microsoft.com/office/officeart/2005/8/layout/StepDownProcess"/>
    <dgm:cxn modelId="{739665AC-1697-4D27-8104-2211EF91C366}" srcId="{26142F60-3641-4DD5-A093-70B9EC3B8A1E}" destId="{6B6EE928-5C65-45A6-B575-372C9C1396DD}" srcOrd="3" destOrd="0" parTransId="{E8809D29-08E0-414F-851C-1080BEC75486}" sibTransId="{AEC95783-6CE1-46B7-8D3F-78431DCAE0BB}"/>
    <dgm:cxn modelId="{B090B70E-D0A3-4605-82A9-80A88A2F04F3}" type="presOf" srcId="{CB9FC13F-461C-4226-BC60-F5ACEF4C30C1}" destId="{EADFF396-489E-4B64-B0AE-42742315D6BC}" srcOrd="0" destOrd="0" presId="urn:microsoft.com/office/officeart/2005/8/layout/StepDownProcess"/>
    <dgm:cxn modelId="{1E7032E7-EA84-4477-9EA2-4A1934CCFC97}" type="presParOf" srcId="{5EEC4C9F-6939-4205-8E78-A7834F1B6D6B}" destId="{CED0289F-89F5-4E14-9557-81F98B99ED17}" srcOrd="0" destOrd="0" presId="urn:microsoft.com/office/officeart/2005/8/layout/StepDownProcess"/>
    <dgm:cxn modelId="{DD152471-47BB-41BF-A640-969494BACAD1}" type="presParOf" srcId="{CED0289F-89F5-4E14-9557-81F98B99ED17}" destId="{B75B2926-B4A6-47CE-8185-7B35F230E15B}" srcOrd="0" destOrd="0" presId="urn:microsoft.com/office/officeart/2005/8/layout/StepDownProcess"/>
    <dgm:cxn modelId="{EEB584AD-8623-4BDB-B458-DB2B6254CB03}" type="presParOf" srcId="{CED0289F-89F5-4E14-9557-81F98B99ED17}" destId="{2536FBB6-289D-4025-99A3-500AE9D7B5B5}" srcOrd="1" destOrd="0" presId="urn:microsoft.com/office/officeart/2005/8/layout/StepDownProcess"/>
    <dgm:cxn modelId="{9FF78660-2AB4-4A22-8837-F1486DC64992}" type="presParOf" srcId="{CED0289F-89F5-4E14-9557-81F98B99ED17}" destId="{2838E060-6DB6-4595-BA73-6B67D5862409}" srcOrd="2" destOrd="0" presId="urn:microsoft.com/office/officeart/2005/8/layout/StepDownProcess"/>
    <dgm:cxn modelId="{CCE2D04C-5968-4002-96A1-EEA1F1B8E496}" type="presParOf" srcId="{5EEC4C9F-6939-4205-8E78-A7834F1B6D6B}" destId="{4AB4CF62-DC19-49F3-94ED-770ED31D7867}" srcOrd="1" destOrd="0" presId="urn:microsoft.com/office/officeart/2005/8/layout/StepDownProcess"/>
    <dgm:cxn modelId="{A7B45E37-9B72-43F0-BF39-184BED1A56B7}" type="presParOf" srcId="{5EEC4C9F-6939-4205-8E78-A7834F1B6D6B}" destId="{37F56B08-E5C0-4999-B6B3-C038B34E23BD}" srcOrd="2" destOrd="0" presId="urn:microsoft.com/office/officeart/2005/8/layout/StepDownProcess"/>
    <dgm:cxn modelId="{9D41ACD2-DC04-4760-8AFA-0C487C8404BA}" type="presParOf" srcId="{37F56B08-E5C0-4999-B6B3-C038B34E23BD}" destId="{C6971113-46FA-4068-BD55-4D6B4E217988}" srcOrd="0" destOrd="0" presId="urn:microsoft.com/office/officeart/2005/8/layout/StepDownProcess"/>
    <dgm:cxn modelId="{428A8AFF-63D2-4916-AB65-37F5382FBA1B}" type="presParOf" srcId="{37F56B08-E5C0-4999-B6B3-C038B34E23BD}" destId="{0D32FBB9-AA9F-40CC-A221-A564E74ED30F}" srcOrd="1" destOrd="0" presId="urn:microsoft.com/office/officeart/2005/8/layout/StepDownProcess"/>
    <dgm:cxn modelId="{9B4AF232-F030-4ABD-85FC-C3E12D4F1B37}" type="presParOf" srcId="{37F56B08-E5C0-4999-B6B3-C038B34E23BD}" destId="{842C3AFD-62A8-47E5-9C0A-5DA1ACE27154}" srcOrd="2" destOrd="0" presId="urn:microsoft.com/office/officeart/2005/8/layout/StepDownProcess"/>
    <dgm:cxn modelId="{F78DB0F1-317B-44B4-ABFD-03F0388BBC93}" type="presParOf" srcId="{5EEC4C9F-6939-4205-8E78-A7834F1B6D6B}" destId="{90296861-B2B9-47B5-994B-F3BBDE37C4FB}" srcOrd="3" destOrd="0" presId="urn:microsoft.com/office/officeart/2005/8/layout/StepDownProcess"/>
    <dgm:cxn modelId="{375F66AC-A92C-43F3-865B-15DF79C2D04F}" type="presParOf" srcId="{5EEC4C9F-6939-4205-8E78-A7834F1B6D6B}" destId="{AC0480C1-61FA-48B2-B21E-C422A55F7714}" srcOrd="4" destOrd="0" presId="urn:microsoft.com/office/officeart/2005/8/layout/StepDownProcess"/>
    <dgm:cxn modelId="{AAB42390-FA61-4EF1-9D67-042140A8C967}" type="presParOf" srcId="{AC0480C1-61FA-48B2-B21E-C422A55F7714}" destId="{99FC1DEF-42D1-47C6-BBD3-F6A65EB95967}" srcOrd="0" destOrd="0" presId="urn:microsoft.com/office/officeart/2005/8/layout/StepDownProcess"/>
    <dgm:cxn modelId="{C5DE8A12-F58E-419A-B786-BC44FF16F01C}" type="presParOf" srcId="{AC0480C1-61FA-48B2-B21E-C422A55F7714}" destId="{EADFF396-489E-4B64-B0AE-42742315D6B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47029-8E21-4176-8EB9-93556D5B6E63}">
      <dsp:nvSpPr>
        <dsp:cNvPr id="0" name=""/>
        <dsp:cNvSpPr/>
      </dsp:nvSpPr>
      <dsp:spPr>
        <a:xfrm>
          <a:off x="861347" y="0"/>
          <a:ext cx="9761938" cy="7355456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06FC0-AC96-447F-81D2-F66329723EB3}">
      <dsp:nvSpPr>
        <dsp:cNvPr id="0" name=""/>
        <dsp:cNvSpPr/>
      </dsp:nvSpPr>
      <dsp:spPr>
        <a:xfrm>
          <a:off x="3925" y="2206636"/>
          <a:ext cx="2550396" cy="29421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b="1" kern="1200" dirty="0" smtClean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Day1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 Components</a:t>
          </a:r>
          <a:br>
            <a:rPr 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 Coding</a:t>
          </a:r>
          <a:br>
            <a:rPr 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 RGB LED</a:t>
          </a:r>
          <a:br>
            <a:rPr 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 RTOS</a:t>
          </a:r>
          <a:br>
            <a:rPr 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br>
            <a:rPr 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</a:br>
          <a:endParaRPr lang="en-US" sz="1800" b="1" kern="1200" dirty="0" smtClean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28425" y="2331136"/>
        <a:ext cx="2301396" cy="2693182"/>
      </dsp:txXfrm>
    </dsp:sp>
    <dsp:sp modelId="{F3F3AF65-A444-4478-A9C3-5B96FB1BAA9B}">
      <dsp:nvSpPr>
        <dsp:cNvPr id="0" name=""/>
        <dsp:cNvSpPr/>
      </dsp:nvSpPr>
      <dsp:spPr>
        <a:xfrm>
          <a:off x="2979387" y="2206636"/>
          <a:ext cx="2550396" cy="2942182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Day 2</a:t>
          </a:r>
          <a:endParaRPr lang="en-US" sz="1800" b="1" kern="120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Motor</a:t>
          </a:r>
          <a:br>
            <a:rPr lang="en-US" sz="1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Encoder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103887" y="2331136"/>
        <a:ext cx="2301396" cy="2693182"/>
      </dsp:txXfrm>
    </dsp:sp>
    <dsp:sp modelId="{9FEC09AE-F65D-4F05-9566-85982C758F20}">
      <dsp:nvSpPr>
        <dsp:cNvPr id="0" name=""/>
        <dsp:cNvSpPr/>
      </dsp:nvSpPr>
      <dsp:spPr>
        <a:xfrm>
          <a:off x="5931845" y="2183628"/>
          <a:ext cx="2550396" cy="2942182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Day 3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IMU</a:t>
          </a:r>
          <a:br>
            <a:rPr lang="en-US" sz="1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</a:t>
          </a:r>
          <a:r>
            <a:rPr lang="en-US" sz="1800" b="1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ToF</a:t>
          </a:r>
          <a:endParaRPr lang="en-US" sz="18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056345" y="2308128"/>
        <a:ext cx="2301396" cy="2693182"/>
      </dsp:txXfrm>
    </dsp:sp>
    <dsp:sp modelId="{45E30433-4F5F-461B-A477-4AF52042BEE8}">
      <dsp:nvSpPr>
        <dsp:cNvPr id="0" name=""/>
        <dsp:cNvSpPr/>
      </dsp:nvSpPr>
      <dsp:spPr>
        <a:xfrm>
          <a:off x="8930312" y="2206636"/>
          <a:ext cx="2550396" cy="2942182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Day 4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PID</a:t>
          </a:r>
          <a:br>
            <a:rPr lang="en-US" sz="1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en-US" sz="1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- IR</a:t>
          </a:r>
          <a:endParaRPr lang="en-US" sz="18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054812" y="2331136"/>
        <a:ext cx="2301396" cy="26931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ADEA8-A986-4FE8-AE60-19C0B6979F65}">
      <dsp:nvSpPr>
        <dsp:cNvPr id="0" name=""/>
        <dsp:cNvSpPr/>
      </dsp:nvSpPr>
      <dsp:spPr>
        <a:xfrm>
          <a:off x="4334933" y="2693542"/>
          <a:ext cx="3395146" cy="392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413"/>
              </a:lnTo>
              <a:lnTo>
                <a:pt x="3395146" y="196413"/>
              </a:lnTo>
              <a:lnTo>
                <a:pt x="3395146" y="39282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967FB-A4F9-4303-9843-F81D21E9AE39}">
      <dsp:nvSpPr>
        <dsp:cNvPr id="0" name=""/>
        <dsp:cNvSpPr/>
      </dsp:nvSpPr>
      <dsp:spPr>
        <a:xfrm>
          <a:off x="4334933" y="2693542"/>
          <a:ext cx="1131715" cy="392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413"/>
              </a:lnTo>
              <a:lnTo>
                <a:pt x="1131715" y="196413"/>
              </a:lnTo>
              <a:lnTo>
                <a:pt x="1131715" y="39282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08535-1BF5-4956-BC63-CCA669703775}">
      <dsp:nvSpPr>
        <dsp:cNvPr id="0" name=""/>
        <dsp:cNvSpPr/>
      </dsp:nvSpPr>
      <dsp:spPr>
        <a:xfrm>
          <a:off x="3203217" y="2693542"/>
          <a:ext cx="1131715" cy="392826"/>
        </a:xfrm>
        <a:custGeom>
          <a:avLst/>
          <a:gdLst/>
          <a:ahLst/>
          <a:cxnLst/>
          <a:rect l="0" t="0" r="0" b="0"/>
          <a:pathLst>
            <a:path>
              <a:moveTo>
                <a:pt x="1131715" y="0"/>
              </a:moveTo>
              <a:lnTo>
                <a:pt x="1131715" y="196413"/>
              </a:lnTo>
              <a:lnTo>
                <a:pt x="0" y="196413"/>
              </a:lnTo>
              <a:lnTo>
                <a:pt x="0" y="39282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A6C08-A2F8-4598-9DCE-52810B4E14E7}">
      <dsp:nvSpPr>
        <dsp:cNvPr id="0" name=""/>
        <dsp:cNvSpPr/>
      </dsp:nvSpPr>
      <dsp:spPr>
        <a:xfrm>
          <a:off x="939786" y="2693542"/>
          <a:ext cx="3395146" cy="392826"/>
        </a:xfrm>
        <a:custGeom>
          <a:avLst/>
          <a:gdLst/>
          <a:ahLst/>
          <a:cxnLst/>
          <a:rect l="0" t="0" r="0" b="0"/>
          <a:pathLst>
            <a:path>
              <a:moveTo>
                <a:pt x="3395146" y="0"/>
              </a:moveTo>
              <a:lnTo>
                <a:pt x="3395146" y="196413"/>
              </a:lnTo>
              <a:lnTo>
                <a:pt x="0" y="196413"/>
              </a:lnTo>
              <a:lnTo>
                <a:pt x="0" y="39282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C2520-075C-4706-B499-FB62ADAD27A0}">
      <dsp:nvSpPr>
        <dsp:cNvPr id="0" name=""/>
        <dsp:cNvSpPr/>
      </dsp:nvSpPr>
      <dsp:spPr>
        <a:xfrm>
          <a:off x="3867282" y="1758239"/>
          <a:ext cx="935302" cy="9353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5F207-0F2B-4511-AE9A-0CFC6B358037}">
      <dsp:nvSpPr>
        <dsp:cNvPr id="0" name=""/>
        <dsp:cNvSpPr/>
      </dsp:nvSpPr>
      <dsp:spPr>
        <a:xfrm>
          <a:off x="3867282" y="1758239"/>
          <a:ext cx="935302" cy="9353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7D912A-335D-41B3-88DB-4F55D4938D51}">
      <dsp:nvSpPr>
        <dsp:cNvPr id="0" name=""/>
        <dsp:cNvSpPr/>
      </dsp:nvSpPr>
      <dsp:spPr>
        <a:xfrm>
          <a:off x="3399631" y="1926594"/>
          <a:ext cx="1870604" cy="59859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Bahnschrift Condensed" panose="020B0502040204020203" pitchFamily="34" charset="0"/>
            </a:rPr>
            <a:t>Technology</a:t>
          </a:r>
          <a:endParaRPr lang="en-US" sz="2800" b="1" kern="1200" dirty="0">
            <a:latin typeface="Bahnschrift Condensed" panose="020B0502040204020203" pitchFamily="34" charset="0"/>
          </a:endParaRPr>
        </a:p>
      </dsp:txBody>
      <dsp:txXfrm>
        <a:off x="3399631" y="1926594"/>
        <a:ext cx="1870604" cy="598593"/>
      </dsp:txXfrm>
    </dsp:sp>
    <dsp:sp modelId="{90C362B2-62F9-4836-8194-F59273D5433A}">
      <dsp:nvSpPr>
        <dsp:cNvPr id="0" name=""/>
        <dsp:cNvSpPr/>
      </dsp:nvSpPr>
      <dsp:spPr>
        <a:xfrm>
          <a:off x="472135" y="3086368"/>
          <a:ext cx="935302" cy="9353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D3D09-F9B9-4D6F-9C34-7FC429BABF58}">
      <dsp:nvSpPr>
        <dsp:cNvPr id="0" name=""/>
        <dsp:cNvSpPr/>
      </dsp:nvSpPr>
      <dsp:spPr>
        <a:xfrm>
          <a:off x="472135" y="3086368"/>
          <a:ext cx="935302" cy="9353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66570-5346-4101-A08E-57F3DC32166E}">
      <dsp:nvSpPr>
        <dsp:cNvPr id="0" name=""/>
        <dsp:cNvSpPr/>
      </dsp:nvSpPr>
      <dsp:spPr>
        <a:xfrm>
          <a:off x="4484" y="3254723"/>
          <a:ext cx="1870604" cy="59859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Bahnschrift Condensed" panose="020B0502040204020203" pitchFamily="34" charset="0"/>
            </a:rPr>
            <a:t>Contact</a:t>
          </a:r>
          <a:endParaRPr lang="en-US" sz="2800" b="1" kern="1200" dirty="0">
            <a:latin typeface="Bahnschrift Condensed" panose="020B0502040204020203" pitchFamily="34" charset="0"/>
          </a:endParaRPr>
        </a:p>
      </dsp:txBody>
      <dsp:txXfrm>
        <a:off x="4484" y="3254723"/>
        <a:ext cx="1870604" cy="598593"/>
      </dsp:txXfrm>
    </dsp:sp>
    <dsp:sp modelId="{B9B261DA-D48C-4446-BAA3-FC6F9A6FA601}">
      <dsp:nvSpPr>
        <dsp:cNvPr id="0" name=""/>
        <dsp:cNvSpPr/>
      </dsp:nvSpPr>
      <dsp:spPr>
        <a:xfrm>
          <a:off x="2735566" y="3086368"/>
          <a:ext cx="935302" cy="9353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0E02D-D0A5-4BA0-B874-414385C5D3A2}">
      <dsp:nvSpPr>
        <dsp:cNvPr id="0" name=""/>
        <dsp:cNvSpPr/>
      </dsp:nvSpPr>
      <dsp:spPr>
        <a:xfrm>
          <a:off x="2735566" y="3086368"/>
          <a:ext cx="935302" cy="9353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5DBB1-06EB-4B8F-8965-5DCA74D87892}">
      <dsp:nvSpPr>
        <dsp:cNvPr id="0" name=""/>
        <dsp:cNvSpPr/>
      </dsp:nvSpPr>
      <dsp:spPr>
        <a:xfrm>
          <a:off x="2267915" y="3254723"/>
          <a:ext cx="1870604" cy="59859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Bahnschrift Condensed" panose="020B0502040204020203" pitchFamily="34" charset="0"/>
            </a:rPr>
            <a:t>Optical</a:t>
          </a:r>
          <a:endParaRPr lang="en-US" sz="2800" b="1" kern="1200" dirty="0">
            <a:latin typeface="Bahnschrift Condensed" panose="020B0502040204020203" pitchFamily="34" charset="0"/>
          </a:endParaRPr>
        </a:p>
      </dsp:txBody>
      <dsp:txXfrm>
        <a:off x="2267915" y="3254723"/>
        <a:ext cx="1870604" cy="598593"/>
      </dsp:txXfrm>
    </dsp:sp>
    <dsp:sp modelId="{5C7D935A-6A79-4FE7-9EFD-1CB4758F88BD}">
      <dsp:nvSpPr>
        <dsp:cNvPr id="0" name=""/>
        <dsp:cNvSpPr/>
      </dsp:nvSpPr>
      <dsp:spPr>
        <a:xfrm>
          <a:off x="4998998" y="3086368"/>
          <a:ext cx="935302" cy="9353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89E921-8E73-4965-B6C9-A9198E482862}">
      <dsp:nvSpPr>
        <dsp:cNvPr id="0" name=""/>
        <dsp:cNvSpPr/>
      </dsp:nvSpPr>
      <dsp:spPr>
        <a:xfrm>
          <a:off x="4998998" y="3086368"/>
          <a:ext cx="935302" cy="9353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CEC4E-F936-4246-9F0D-45A769408C39}">
      <dsp:nvSpPr>
        <dsp:cNvPr id="0" name=""/>
        <dsp:cNvSpPr/>
      </dsp:nvSpPr>
      <dsp:spPr>
        <a:xfrm>
          <a:off x="4531346" y="3254723"/>
          <a:ext cx="1870604" cy="59859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Bahnschrift Condensed" panose="020B0502040204020203" pitchFamily="34" charset="0"/>
            </a:rPr>
            <a:t>Inductive</a:t>
          </a:r>
          <a:endParaRPr lang="en-US" sz="2800" b="1" kern="1200" dirty="0">
            <a:latin typeface="Bahnschrift Condensed" panose="020B0502040204020203" pitchFamily="34" charset="0"/>
          </a:endParaRPr>
        </a:p>
      </dsp:txBody>
      <dsp:txXfrm>
        <a:off x="4531346" y="3254723"/>
        <a:ext cx="1870604" cy="598593"/>
      </dsp:txXfrm>
    </dsp:sp>
    <dsp:sp modelId="{5C02516B-2520-413E-8277-556B5BE425FE}">
      <dsp:nvSpPr>
        <dsp:cNvPr id="0" name=""/>
        <dsp:cNvSpPr/>
      </dsp:nvSpPr>
      <dsp:spPr>
        <a:xfrm>
          <a:off x="7262429" y="3086368"/>
          <a:ext cx="935302" cy="935302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0EB672-8368-4537-BC99-295176AEC5D7}">
      <dsp:nvSpPr>
        <dsp:cNvPr id="0" name=""/>
        <dsp:cNvSpPr/>
      </dsp:nvSpPr>
      <dsp:spPr>
        <a:xfrm>
          <a:off x="7262429" y="3086368"/>
          <a:ext cx="935302" cy="935302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4E3F8-09AD-4988-8126-FC30386DF3BD}">
      <dsp:nvSpPr>
        <dsp:cNvPr id="0" name=""/>
        <dsp:cNvSpPr/>
      </dsp:nvSpPr>
      <dsp:spPr>
        <a:xfrm>
          <a:off x="6794778" y="3254723"/>
          <a:ext cx="1870604" cy="59859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00B050"/>
              </a:solidFill>
              <a:latin typeface="Bahnschrift Condensed" panose="020B0502040204020203" pitchFamily="34" charset="0"/>
            </a:rPr>
            <a:t>Magnetic</a:t>
          </a:r>
          <a:endParaRPr lang="en-US" sz="2800" b="1" kern="1200" dirty="0">
            <a:solidFill>
              <a:srgbClr val="00B050"/>
            </a:solidFill>
            <a:latin typeface="Bahnschrift Condensed" panose="020B0502040204020203" pitchFamily="34" charset="0"/>
          </a:endParaRPr>
        </a:p>
      </dsp:txBody>
      <dsp:txXfrm>
        <a:off x="6794778" y="3254723"/>
        <a:ext cx="1870604" cy="598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B2926-B4A6-47CE-8185-7B35F230E15B}">
      <dsp:nvSpPr>
        <dsp:cNvPr id="0" name=""/>
        <dsp:cNvSpPr/>
      </dsp:nvSpPr>
      <dsp:spPr>
        <a:xfrm rot="5400000">
          <a:off x="363169" y="1988051"/>
          <a:ext cx="1359628" cy="154788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6FBB6-289D-4025-99A3-500AE9D7B5B5}">
      <dsp:nvSpPr>
        <dsp:cNvPr id="0" name=""/>
        <dsp:cNvSpPr/>
      </dsp:nvSpPr>
      <dsp:spPr>
        <a:xfrm>
          <a:off x="2950" y="480876"/>
          <a:ext cx="2288813" cy="160209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Imprint MT Shadow" panose="04020605060303030202" pitchFamily="82" charset="0"/>
            </a:rPr>
            <a:t>Set</a:t>
          </a:r>
          <a:r>
            <a:rPr lang="en-US" sz="400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endParaRPr lang="en-US" sz="4000" kern="1200" dirty="0">
            <a:latin typeface="Imprint MT Shadow" panose="04020605060303030202" pitchFamily="82" charset="0"/>
          </a:endParaRPr>
        </a:p>
      </dsp:txBody>
      <dsp:txXfrm>
        <a:off x="81172" y="559098"/>
        <a:ext cx="2132369" cy="1445651"/>
      </dsp:txXfrm>
    </dsp:sp>
    <dsp:sp modelId="{2838E060-6DB6-4595-BA73-6B67D5862409}">
      <dsp:nvSpPr>
        <dsp:cNvPr id="0" name=""/>
        <dsp:cNvSpPr/>
      </dsp:nvSpPr>
      <dsp:spPr>
        <a:xfrm>
          <a:off x="2279828" y="433450"/>
          <a:ext cx="4402606" cy="1696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  <a:latin typeface="Imprint MT Shadow" panose="04020605060303030202" pitchFamily="82" charset="0"/>
            </a:rPr>
            <a:t>Set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  <a:latin typeface="Imprint MT Shadow" panose="04020605060303030202" pitchFamily="82" charset="0"/>
            </a:rPr>
            <a:t> &amp;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  <m:t>𝑑</m:t>
                  </m:r>
                </m:sub>
              </m:sSub>
            </m:oMath>
          </a14:m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  <a:latin typeface="Imprint MT Shadow" panose="04020605060303030202" pitchFamily="82" charset="0"/>
            </a:rPr>
            <a:t> = 0</a:t>
          </a:r>
          <a:endParaRPr lang="en-US" sz="2400" b="0" kern="1200" cap="none" spc="0" dirty="0">
            <a:ln w="0"/>
            <a:solidFill>
              <a:schemeClr val="tx1"/>
            </a:solidFill>
            <a:effectLst/>
            <a:latin typeface="Imprint MT Shadow" panose="04020605060303030202" pitchFamily="8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  <a:latin typeface="Imprint MT Shadow" panose="04020605060303030202" pitchFamily="82" charset="0"/>
            </a:rPr>
            <a:t>Start from (–) pitch value</a:t>
          </a:r>
          <a:endParaRPr lang="en-US" sz="2400" b="0" kern="1200" cap="none" spc="0" dirty="0">
            <a:ln w="0"/>
            <a:solidFill>
              <a:schemeClr val="tx1"/>
            </a:solidFill>
            <a:effectLst/>
            <a:latin typeface="Imprint MT Shadow" panose="04020605060303030202" pitchFamily="8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  <a:latin typeface="Imprint MT Shadow" panose="04020605060303030202" pitchFamily="82" charset="0"/>
            </a:rPr>
            <a:t>Increase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endParaRPr lang="en-US" sz="2400" b="0" kern="1200" cap="none" spc="0" dirty="0">
            <a:ln w="0"/>
            <a:solidFill>
              <a:schemeClr val="tx1"/>
            </a:solidFill>
            <a:effectLst/>
            <a:latin typeface="Imprint MT Shadow" panose="04020605060303030202" pitchFamily="8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  <a:latin typeface="Imprint MT Shadow" panose="04020605060303030202" pitchFamily="82" charset="0"/>
            </a:rPr>
            <a:t>Stop at (+) pitch value</a:t>
          </a:r>
          <a:endParaRPr lang="en-US" sz="2400" b="0" kern="1200" cap="none" spc="0" dirty="0">
            <a:ln w="0"/>
            <a:solidFill>
              <a:schemeClr val="tx1"/>
            </a:solidFill>
            <a:effectLst/>
            <a:latin typeface="Imprint MT Shadow" panose="04020605060303030202" pitchFamily="8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2400" b="0" i="1" kern="1200" cap="none" spc="0" smtClean="0">
                      <a:ln w="0"/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  <a:latin typeface="Imprint MT Shadow" panose="04020605060303030202" pitchFamily="82" charset="0"/>
            </a:rPr>
            <a:t> is set0</a:t>
          </a:r>
          <a:endParaRPr lang="en-US" sz="2400" b="0" kern="1200" cap="none" spc="0" dirty="0">
            <a:ln w="0"/>
            <a:solidFill>
              <a:schemeClr val="tx1"/>
            </a:solidFill>
            <a:effectLst/>
            <a:latin typeface="Imprint MT Shadow" panose="04020605060303030202" pitchFamily="82" charset="0"/>
          </a:endParaRPr>
        </a:p>
      </dsp:txBody>
      <dsp:txXfrm>
        <a:off x="2279828" y="433450"/>
        <a:ext cx="4402606" cy="1696259"/>
      </dsp:txXfrm>
    </dsp:sp>
    <dsp:sp modelId="{C6971113-46FA-4068-BD55-4D6B4E217988}">
      <dsp:nvSpPr>
        <dsp:cNvPr id="0" name=""/>
        <dsp:cNvSpPr/>
      </dsp:nvSpPr>
      <dsp:spPr>
        <a:xfrm rot="5400000">
          <a:off x="2917945" y="3846164"/>
          <a:ext cx="1359628" cy="154788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2FBB9-AA9F-40CC-A221-A564E74ED30F}">
      <dsp:nvSpPr>
        <dsp:cNvPr id="0" name=""/>
        <dsp:cNvSpPr/>
      </dsp:nvSpPr>
      <dsp:spPr>
        <a:xfrm>
          <a:off x="2562349" y="2389087"/>
          <a:ext cx="2288813" cy="160209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Imprint MT Shadow" panose="04020605060303030202" pitchFamily="82" charset="0"/>
            </a:rPr>
            <a:t>Set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endParaRPr lang="en-US" sz="4000" kern="1200" dirty="0">
            <a:latin typeface="Imprint MT Shadow" panose="04020605060303030202" pitchFamily="82" charset="0"/>
          </a:endParaRPr>
        </a:p>
      </dsp:txBody>
      <dsp:txXfrm>
        <a:off x="2640571" y="2467309"/>
        <a:ext cx="2132369" cy="1445651"/>
      </dsp:txXfrm>
    </dsp:sp>
    <dsp:sp modelId="{842C3AFD-62A8-47E5-9C0A-5DA1ACE27154}">
      <dsp:nvSpPr>
        <dsp:cNvPr id="0" name=""/>
        <dsp:cNvSpPr/>
      </dsp:nvSpPr>
      <dsp:spPr>
        <a:xfrm>
          <a:off x="4764447" y="2255760"/>
          <a:ext cx="4228399" cy="171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Imprint MT Shadow" panose="04020605060303030202" pitchFamily="82" charset="0"/>
            </a:rPr>
            <a:t>Fixed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endParaRPr lang="en-US" sz="2400" kern="1200" dirty="0">
            <a:latin typeface="Imprint MT Shadow" panose="04020605060303030202" pitchFamily="8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Imprint MT Shadow" panose="04020605060303030202" pitchFamily="82" charset="0"/>
            </a:rPr>
            <a:t>Increase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endParaRPr lang="en-US" sz="2400" kern="1200" dirty="0">
            <a:latin typeface="Imprint MT Shadow" panose="04020605060303030202" pitchFamily="8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Imprint MT Shadow" panose="04020605060303030202" pitchFamily="82" charset="0"/>
            </a:rPr>
            <a:t>Pitch repeats between (+) &amp; (-)</a:t>
          </a:r>
          <a:endParaRPr lang="en-US" sz="2400" kern="1200" dirty="0">
            <a:latin typeface="Imprint MT Shadow" panose="04020605060303030202" pitchFamily="8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Imprint MT Shadow" panose="04020605060303030202" pitchFamily="82" charset="0"/>
            </a:rPr>
            <a:t>Stop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2400" kern="1200" dirty="0" smtClean="0">
              <a:latin typeface="Imprint MT Shadow" panose="04020605060303030202" pitchFamily="82" charset="0"/>
            </a:rPr>
            <a:t> at uniform vibration</a:t>
          </a:r>
          <a:endParaRPr lang="en-US" sz="2400" kern="1200" dirty="0">
            <a:latin typeface="Imprint MT Shadow" panose="04020605060303030202" pitchFamily="82" charset="0"/>
          </a:endParaRPr>
        </a:p>
      </dsp:txBody>
      <dsp:txXfrm>
        <a:off x="4764447" y="2255760"/>
        <a:ext cx="4228399" cy="1717340"/>
      </dsp:txXfrm>
    </dsp:sp>
    <dsp:sp modelId="{99FC1DEF-42D1-47C6-BBD3-F6A65EB95967}">
      <dsp:nvSpPr>
        <dsp:cNvPr id="0" name=""/>
        <dsp:cNvSpPr/>
      </dsp:nvSpPr>
      <dsp:spPr>
        <a:xfrm>
          <a:off x="4373444" y="4211568"/>
          <a:ext cx="2288813" cy="160209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Imprint MT Shadow" panose="04020605060303030202" pitchFamily="82" charset="0"/>
            </a:rPr>
            <a:t>Set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4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4000" b="0" i="1" kern="1200" smtClean="0">
                      <a:latin typeface="Cambria Math" panose="02040503050406030204" pitchFamily="18" charset="0"/>
                    </a:rPr>
                    <m:t>𝑑</m:t>
                  </m:r>
                </m:sub>
              </m:sSub>
            </m:oMath>
          </a14:m>
          <a:endParaRPr lang="en-US" sz="4000" kern="1200" dirty="0">
            <a:latin typeface="Imprint MT Shadow" panose="04020605060303030202" pitchFamily="82" charset="0"/>
          </a:endParaRPr>
        </a:p>
      </dsp:txBody>
      <dsp:txXfrm>
        <a:off x="4451666" y="4289790"/>
        <a:ext cx="2132369" cy="1445651"/>
      </dsp:txXfrm>
    </dsp:sp>
    <dsp:sp modelId="{EADFF396-489E-4B64-B0AE-42742315D6BC}">
      <dsp:nvSpPr>
        <dsp:cNvPr id="0" name=""/>
        <dsp:cNvSpPr/>
      </dsp:nvSpPr>
      <dsp:spPr>
        <a:xfrm>
          <a:off x="6715885" y="4143099"/>
          <a:ext cx="3041426" cy="1671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Imprint MT Shadow" panose="04020605060303030202" pitchFamily="82" charset="0"/>
            </a:rPr>
            <a:t>Fixed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r>
            <a:rPr lang="en-US" sz="2400" kern="1200" dirty="0" smtClean="0">
              <a:latin typeface="Imprint MT Shadow" panose="04020605060303030202" pitchFamily="82" charset="0"/>
            </a:rPr>
            <a:t> &amp; Fixed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endParaRPr lang="en-US" sz="2400" kern="1200" dirty="0">
            <a:latin typeface="Imprint MT Shadow" panose="04020605060303030202" pitchFamily="8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Imprint MT Shadow" panose="04020605060303030202" pitchFamily="82" charset="0"/>
            </a:rPr>
            <a:t>Stop at minimum overshoot</a:t>
          </a:r>
          <a:endParaRPr lang="en-US" sz="2400" kern="1200" dirty="0">
            <a:latin typeface="Imprint MT Shadow" panose="04020605060303030202" pitchFamily="82" charset="0"/>
          </a:endParaRPr>
        </a:p>
      </dsp:txBody>
      <dsp:txXfrm>
        <a:off x="6715885" y="4143099"/>
        <a:ext cx="3041426" cy="1671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1pPr>
    <a:lvl2pPr indent="2286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2pPr>
    <a:lvl3pPr indent="4572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3pPr>
    <a:lvl4pPr indent="6858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4pPr>
    <a:lvl5pPr indent="9144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5pPr>
    <a:lvl6pPr indent="11430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6pPr>
    <a:lvl7pPr indent="13716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7pPr>
    <a:lvl8pPr indent="16002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8pPr>
    <a:lvl9pPr indent="1828800" defTabSz="650240" latinLnBrk="0">
      <a:lnSpc>
        <a:spcPct val="117999"/>
      </a:lnSpc>
      <a:defRPr sz="30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0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516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18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52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1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3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1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7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20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Roll direction change from</a:t>
            </a:r>
            <a:r>
              <a:rPr lang="en-US" baseline="0" dirty="0" smtClean="0"/>
              <a:t> original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36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14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449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3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텍스트"/>
          <p:cNvSpPr txBox="1">
            <a:spLocks noGrp="1"/>
          </p:cNvSpPr>
          <p:nvPr>
            <p:ph type="title"/>
          </p:nvPr>
        </p:nvSpPr>
        <p:spPr>
          <a:xfrm>
            <a:off x="4450068" y="3555991"/>
            <a:ext cx="7213652" cy="264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DDDDD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876788" y="6197609"/>
            <a:ext cx="7213652" cy="355599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grpSp>
        <p:nvGrpSpPr>
          <p:cNvPr id="19" name="그룹"/>
          <p:cNvGrpSpPr/>
          <p:nvPr/>
        </p:nvGrpSpPr>
        <p:grpSpPr>
          <a:xfrm>
            <a:off x="-1" y="4830772"/>
            <a:ext cx="4599963" cy="101602"/>
            <a:chOff x="0" y="0"/>
            <a:chExt cx="4599961" cy="101600"/>
          </a:xfrm>
        </p:grpSpPr>
        <p:sp>
          <p:nvSpPr>
            <p:cNvPr id="17" name="직사각형"/>
            <p:cNvSpPr/>
            <p:nvPr/>
          </p:nvSpPr>
          <p:spPr>
            <a:xfrm>
              <a:off x="-1" y="-1"/>
              <a:ext cx="1015963" cy="101602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직사각형"/>
            <p:cNvSpPr/>
            <p:nvPr/>
          </p:nvSpPr>
          <p:spPr>
            <a:xfrm>
              <a:off x="1015961" y="-1"/>
              <a:ext cx="3584001" cy="101602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제목 텍스트"/>
          <p:cNvSpPr txBox="1">
            <a:spLocks noGrp="1"/>
          </p:cNvSpPr>
          <p:nvPr>
            <p:ph type="title"/>
          </p:nvPr>
        </p:nvSpPr>
        <p:spPr>
          <a:xfrm>
            <a:off x="2549031" y="6827519"/>
            <a:ext cx="7802882" cy="806029"/>
          </a:xfrm>
          <a:prstGeom prst="rect">
            <a:avLst/>
          </a:prstGeom>
        </p:spPr>
        <p:txBody>
          <a:bodyPr anchor="b"/>
          <a:lstStyle>
            <a:lvl1pPr algn="l">
              <a:defRPr sz="2800" b="1"/>
            </a:lvl1pPr>
          </a:lstStyle>
          <a:p>
            <a:r>
              <a:t>제목 텍스트</a:t>
            </a:r>
          </a:p>
        </p:txBody>
      </p:sp>
      <p:sp>
        <p:nvSpPr>
          <p:cNvPr id="10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549031" y="7633547"/>
            <a:ext cx="7802882" cy="114469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제목 텍스트"/>
          <p:cNvSpPr txBox="1"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14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텍스트"/>
          <p:cNvSpPr txBox="1">
            <a:spLocks noGrp="1"/>
          </p:cNvSpPr>
          <p:nvPr>
            <p:ph type="title"/>
          </p:nvPr>
        </p:nvSpPr>
        <p:spPr>
          <a:xfrm>
            <a:off x="9428480" y="-1"/>
            <a:ext cx="2926081" cy="9103364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50239" y="390596"/>
            <a:ext cx="8561495" cy="9363005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970346" y="9219946"/>
            <a:ext cx="3034454" cy="49834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2" name="제목 텍스트"/>
          <p:cNvSpPr txBox="1">
            <a:spLocks noGrp="1"/>
          </p:cNvSpPr>
          <p:nvPr>
            <p:ph type="title"/>
          </p:nvPr>
        </p:nvSpPr>
        <p:spPr>
          <a:xfrm>
            <a:off x="650239" y="130950"/>
            <a:ext cx="11704322" cy="21448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50240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indent="0" defTabSz="650240">
              <a:spcBef>
                <a:spcPts val="0"/>
              </a:spcBef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1pPr>
            <a:lvl2pPr marL="0" indent="228600" defTabSz="650240">
              <a:spcBef>
                <a:spcPts val="0"/>
              </a:spcBef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2pPr>
            <a:lvl3pPr marL="0" indent="457200" defTabSz="650240">
              <a:spcBef>
                <a:spcPts val="0"/>
              </a:spcBef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3pPr>
            <a:lvl4pPr marL="0" indent="685800" defTabSz="650240">
              <a:spcBef>
                <a:spcPts val="0"/>
              </a:spcBef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4pPr>
            <a:lvl5pPr marL="0" indent="914400" defTabSz="650240">
              <a:spcBef>
                <a:spcPts val="0"/>
              </a:spcBef>
              <a:buSzTx/>
              <a:buFont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제목 텍스트"/>
          <p:cNvSpPr txBox="1">
            <a:spLocks noGrp="1"/>
          </p:cNvSpPr>
          <p:nvPr>
            <p:ph type="title"/>
          </p:nvPr>
        </p:nvSpPr>
        <p:spPr>
          <a:xfrm>
            <a:off x="345439" y="1567967"/>
            <a:ext cx="11704322" cy="121920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/>
            </a:lvl1pPr>
          </a:lstStyle>
          <a:p>
            <a:r>
              <a:t>제목 텍스트</a:t>
            </a:r>
          </a:p>
        </p:txBody>
      </p:sp>
      <p:sp>
        <p:nvSpPr>
          <p:cNvPr id="141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022773" y="3572911"/>
            <a:ext cx="11704321" cy="792482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45" name="그룹"/>
          <p:cNvGrpSpPr/>
          <p:nvPr/>
        </p:nvGrpSpPr>
        <p:grpSpPr>
          <a:xfrm>
            <a:off x="0" y="9651999"/>
            <a:ext cx="13004801" cy="101601"/>
            <a:chOff x="0" y="0"/>
            <a:chExt cx="13004800" cy="101600"/>
          </a:xfrm>
        </p:grpSpPr>
        <p:sp>
          <p:nvSpPr>
            <p:cNvPr id="143" name="직사각형"/>
            <p:cNvSpPr/>
            <p:nvPr/>
          </p:nvSpPr>
          <p:spPr>
            <a:xfrm>
              <a:off x="204799" y="-1"/>
              <a:ext cx="12800002" cy="101602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직사각형"/>
            <p:cNvSpPr/>
            <p:nvPr/>
          </p:nvSpPr>
          <p:spPr>
            <a:xfrm>
              <a:off x="-1" y="-1"/>
              <a:ext cx="1015963" cy="101602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6" name="선"/>
          <p:cNvSpPr/>
          <p:nvPr/>
        </p:nvSpPr>
        <p:spPr>
          <a:xfrm>
            <a:off x="1171745" y="879455"/>
            <a:ext cx="9347265" cy="2261"/>
          </a:xfrm>
          <a:prstGeom prst="line">
            <a:avLst/>
          </a:prstGeom>
          <a:ln w="12700">
            <a:solidFill>
              <a:srgbClr val="BFBFBF"/>
            </a:solidFill>
            <a:bevel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4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39816"/>
          <a:stretch>
            <a:fillRect/>
          </a:stretch>
        </p:blipFill>
        <p:spPr>
          <a:xfrm>
            <a:off x="10939425" y="572681"/>
            <a:ext cx="1638652" cy="615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50" y="8943354"/>
            <a:ext cx="1282339" cy="712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텍스트"/>
          <p:cNvSpPr txBox="1">
            <a:spLocks noGrp="1"/>
          </p:cNvSpPr>
          <p:nvPr>
            <p:ph type="title"/>
          </p:nvPr>
        </p:nvSpPr>
        <p:spPr>
          <a:xfrm>
            <a:off x="650239" y="545829"/>
            <a:ext cx="11704322" cy="121921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/>
            </a:lvl1pPr>
          </a:lstStyle>
          <a:p>
            <a:r>
              <a:t>제목 텍스트</a:t>
            </a:r>
          </a:p>
        </p:txBody>
      </p:sp>
      <p:sp>
        <p:nvSpPr>
          <p:cNvPr id="156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50239" y="1828778"/>
            <a:ext cx="11704322" cy="792482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60" name="그룹"/>
          <p:cNvGrpSpPr/>
          <p:nvPr/>
        </p:nvGrpSpPr>
        <p:grpSpPr>
          <a:xfrm>
            <a:off x="0" y="9651999"/>
            <a:ext cx="13004801" cy="101601"/>
            <a:chOff x="0" y="0"/>
            <a:chExt cx="13004800" cy="101600"/>
          </a:xfrm>
        </p:grpSpPr>
        <p:sp>
          <p:nvSpPr>
            <p:cNvPr id="158" name="직사각형"/>
            <p:cNvSpPr/>
            <p:nvPr/>
          </p:nvSpPr>
          <p:spPr>
            <a:xfrm>
              <a:off x="204799" y="-1"/>
              <a:ext cx="12800002" cy="101602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직사각형"/>
            <p:cNvSpPr/>
            <p:nvPr/>
          </p:nvSpPr>
          <p:spPr>
            <a:xfrm>
              <a:off x="-1" y="-1"/>
              <a:ext cx="1015963" cy="101602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1" name="선"/>
          <p:cNvSpPr/>
          <p:nvPr/>
        </p:nvSpPr>
        <p:spPr>
          <a:xfrm>
            <a:off x="1562062" y="1006455"/>
            <a:ext cx="9116138" cy="1"/>
          </a:xfrm>
          <a:prstGeom prst="line">
            <a:avLst/>
          </a:prstGeom>
          <a:ln w="12700">
            <a:solidFill>
              <a:srgbClr val="BFBFBF"/>
            </a:solidFill>
            <a:bevel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r="64370"/>
          <a:stretch>
            <a:fillRect/>
          </a:stretch>
        </p:blipFill>
        <p:spPr>
          <a:xfrm>
            <a:off x="350332" y="316101"/>
            <a:ext cx="767304" cy="51957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(주)인디프로그"/>
          <p:cNvSpPr txBox="1"/>
          <p:nvPr/>
        </p:nvSpPr>
        <p:spPr>
          <a:xfrm>
            <a:off x="10776881" y="316011"/>
            <a:ext cx="1927663" cy="519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>
                <a:solidFill>
                  <a:srgbClr val="535353"/>
                </a:solidFill>
              </a:defRPr>
            </a:lvl1pPr>
          </a:lstStyle>
          <a:p>
            <a:r>
              <a:t>(주)인디프로그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제목 텍스트"/>
          <p:cNvSpPr txBox="1">
            <a:spLocks noGrp="1"/>
          </p:cNvSpPr>
          <p:nvPr>
            <p:ph type="title"/>
          </p:nvPr>
        </p:nvSpPr>
        <p:spPr>
          <a:xfrm>
            <a:off x="650239" y="545829"/>
            <a:ext cx="11704322" cy="121921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/>
            </a:lvl1pPr>
          </a:lstStyle>
          <a:p>
            <a:r>
              <a:t>제목 텍스트</a:t>
            </a:r>
          </a:p>
        </p:txBody>
      </p:sp>
      <p:sp>
        <p:nvSpPr>
          <p:cNvPr id="171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50239" y="1828778"/>
            <a:ext cx="11704322" cy="792482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75" name="그룹"/>
          <p:cNvGrpSpPr/>
          <p:nvPr/>
        </p:nvGrpSpPr>
        <p:grpSpPr>
          <a:xfrm>
            <a:off x="0" y="9651999"/>
            <a:ext cx="13004801" cy="101601"/>
            <a:chOff x="0" y="0"/>
            <a:chExt cx="13004800" cy="101600"/>
          </a:xfrm>
        </p:grpSpPr>
        <p:sp>
          <p:nvSpPr>
            <p:cNvPr id="173" name="직사각형"/>
            <p:cNvSpPr/>
            <p:nvPr/>
          </p:nvSpPr>
          <p:spPr>
            <a:xfrm>
              <a:off x="204799" y="-1"/>
              <a:ext cx="12800002" cy="101602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직사각형"/>
            <p:cNvSpPr/>
            <p:nvPr/>
          </p:nvSpPr>
          <p:spPr>
            <a:xfrm>
              <a:off x="-1" y="-1"/>
              <a:ext cx="1015963" cy="101602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6" name="선"/>
          <p:cNvSpPr/>
          <p:nvPr/>
        </p:nvSpPr>
        <p:spPr>
          <a:xfrm>
            <a:off x="1219162" y="473055"/>
            <a:ext cx="9347265" cy="2261"/>
          </a:xfrm>
          <a:prstGeom prst="line">
            <a:avLst/>
          </a:prstGeom>
          <a:ln w="12700">
            <a:solidFill>
              <a:srgbClr val="BFBFBF"/>
            </a:solidFill>
            <a:bevel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39816"/>
          <a:stretch>
            <a:fillRect/>
          </a:stretch>
        </p:blipFill>
        <p:spPr>
          <a:xfrm>
            <a:off x="10986842" y="166281"/>
            <a:ext cx="1638652" cy="615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17" y="70295"/>
            <a:ext cx="1282339" cy="712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193" y="8657175"/>
            <a:ext cx="923784" cy="864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시작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텍스트"/>
          <p:cNvSpPr txBox="1">
            <a:spLocks noGrp="1"/>
          </p:cNvSpPr>
          <p:nvPr>
            <p:ph type="title"/>
          </p:nvPr>
        </p:nvSpPr>
        <p:spPr>
          <a:xfrm>
            <a:off x="402948" y="1155848"/>
            <a:ext cx="11704321" cy="121920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/>
            </a:lvl1pPr>
          </a:lstStyle>
          <a:p>
            <a:r>
              <a:t>제목 텍스트</a:t>
            </a:r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50239" y="2015045"/>
            <a:ext cx="11704322" cy="7924822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9" name="그룹"/>
          <p:cNvGrpSpPr/>
          <p:nvPr/>
        </p:nvGrpSpPr>
        <p:grpSpPr>
          <a:xfrm>
            <a:off x="0" y="9651999"/>
            <a:ext cx="13004801" cy="101601"/>
            <a:chOff x="0" y="0"/>
            <a:chExt cx="13004800" cy="101600"/>
          </a:xfrm>
        </p:grpSpPr>
        <p:sp>
          <p:nvSpPr>
            <p:cNvPr id="37" name="직사각형"/>
            <p:cNvSpPr/>
            <p:nvPr/>
          </p:nvSpPr>
          <p:spPr>
            <a:xfrm>
              <a:off x="204799" y="-1"/>
              <a:ext cx="12800002" cy="101602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직사각형"/>
            <p:cNvSpPr/>
            <p:nvPr/>
          </p:nvSpPr>
          <p:spPr>
            <a:xfrm>
              <a:off x="-1" y="-1"/>
              <a:ext cx="1015963" cy="101602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" name="선"/>
          <p:cNvSpPr/>
          <p:nvPr/>
        </p:nvSpPr>
        <p:spPr>
          <a:xfrm>
            <a:off x="1718742" y="1007897"/>
            <a:ext cx="9072733" cy="1"/>
          </a:xfrm>
          <a:prstGeom prst="line">
            <a:avLst/>
          </a:prstGeom>
          <a:ln w="12700">
            <a:solidFill>
              <a:srgbClr val="BFBFBF"/>
            </a:solidFill>
            <a:bevel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4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39816"/>
          <a:stretch>
            <a:fillRect/>
          </a:stretch>
        </p:blipFill>
        <p:spPr>
          <a:xfrm>
            <a:off x="11171057" y="324875"/>
            <a:ext cx="1742852" cy="655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450" y="324875"/>
            <a:ext cx="1177967" cy="654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txt2.jpg" descr="txt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2453" y="3458215"/>
            <a:ext cx="4504694" cy="1019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" name="그룹"/>
          <p:cNvGrpSpPr/>
          <p:nvPr/>
        </p:nvGrpSpPr>
        <p:grpSpPr>
          <a:xfrm>
            <a:off x="-1" y="4841080"/>
            <a:ext cx="13004801" cy="71439"/>
            <a:chOff x="0" y="0"/>
            <a:chExt cx="13004799" cy="71438"/>
          </a:xfrm>
        </p:grpSpPr>
        <p:sp>
          <p:nvSpPr>
            <p:cNvPr id="50" name="직사각형"/>
            <p:cNvSpPr/>
            <p:nvPr/>
          </p:nvSpPr>
          <p:spPr>
            <a:xfrm>
              <a:off x="204799" y="-1"/>
              <a:ext cx="12800001" cy="71440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직사각형"/>
            <p:cNvSpPr/>
            <p:nvPr/>
          </p:nvSpPr>
          <p:spPr>
            <a:xfrm>
              <a:off x="-1" y="-1"/>
              <a:ext cx="1015963" cy="71440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r="64370"/>
          <a:stretch>
            <a:fillRect/>
          </a:stretch>
        </p:blipFill>
        <p:spPr>
          <a:xfrm>
            <a:off x="4630232" y="5276188"/>
            <a:ext cx="1343748" cy="90990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(주) 인디프로그"/>
          <p:cNvSpPr txBox="1"/>
          <p:nvPr/>
        </p:nvSpPr>
        <p:spPr>
          <a:xfrm>
            <a:off x="6386508" y="5471360"/>
            <a:ext cx="2012345" cy="519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>
                <a:solidFill>
                  <a:srgbClr val="535353"/>
                </a:solidFill>
              </a:defRPr>
            </a:lvl1pPr>
          </a:lstStyle>
          <a:p>
            <a:r>
              <a:t>(주) 인디프로그</a:t>
            </a:r>
          </a:p>
        </p:txBody>
      </p:sp>
      <p:sp>
        <p:nvSpPr>
          <p:cNvPr id="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텍스트"/>
          <p:cNvSpPr txBox="1"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650239" y="2275839"/>
            <a:ext cx="5743788" cy="7477761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900"/>
              </a:spcBef>
              <a:defRPr sz="3800"/>
            </a:lvl1pPr>
            <a:lvl2pPr marL="909637" indent="-452437">
              <a:spcBef>
                <a:spcPts val="900"/>
              </a:spcBef>
              <a:defRPr sz="3800"/>
            </a:lvl2pPr>
            <a:lvl3pPr marL="1348739" indent="-434339">
              <a:spcBef>
                <a:spcPts val="900"/>
              </a:spcBef>
              <a:defRPr sz="3800"/>
            </a:lvl3pPr>
            <a:lvl4pPr marL="1854200" indent="-482600">
              <a:spcBef>
                <a:spcPts val="900"/>
              </a:spcBef>
              <a:defRPr sz="3800"/>
            </a:lvl4pPr>
            <a:lvl5pPr marL="2311400" indent="-482600">
              <a:spcBef>
                <a:spcPts val="9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제목 텍스트"/>
          <p:cNvSpPr txBox="1">
            <a:spLocks noGrp="1"/>
          </p:cNvSpPr>
          <p:nvPr>
            <p:ph type="title"/>
          </p:nvPr>
        </p:nvSpPr>
        <p:spPr>
          <a:xfrm>
            <a:off x="650239" y="365241"/>
            <a:ext cx="11704322" cy="167631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50239" y="2041550"/>
            <a:ext cx="5746046" cy="105160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800"/>
              </a:spcBef>
              <a:buSzTx/>
              <a:buFontTx/>
              <a:buNone/>
              <a:defRPr sz="3400" b="1"/>
            </a:lvl1pPr>
            <a:lvl2pPr marL="0" indent="457200">
              <a:spcBef>
                <a:spcPts val="800"/>
              </a:spcBef>
              <a:buSzTx/>
              <a:buFontTx/>
              <a:buNone/>
              <a:defRPr sz="3400" b="1"/>
            </a:lvl2pPr>
            <a:lvl3pPr marL="0" indent="914400">
              <a:spcBef>
                <a:spcPts val="800"/>
              </a:spcBef>
              <a:buSzTx/>
              <a:buFontTx/>
              <a:buNone/>
              <a:defRPr sz="3400" b="1"/>
            </a:lvl3pPr>
            <a:lvl4pPr marL="0" indent="1371600">
              <a:spcBef>
                <a:spcPts val="800"/>
              </a:spcBef>
              <a:buSzTx/>
              <a:buFontTx/>
              <a:buNone/>
              <a:defRPr sz="3400" b="1"/>
            </a:lvl4pPr>
            <a:lvl5pPr marL="0" indent="1828800">
              <a:spcBef>
                <a:spcPts val="800"/>
              </a:spcBef>
              <a:buSzTx/>
              <a:buFontTx/>
              <a:buNone/>
              <a:defRPr sz="3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제목 텍스트"/>
          <p:cNvSpPr txBox="1"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제목 텍스트"/>
          <p:cNvSpPr txBox="1">
            <a:spLocks noGrp="1"/>
          </p:cNvSpPr>
          <p:nvPr>
            <p:ph type="title"/>
          </p:nvPr>
        </p:nvSpPr>
        <p:spPr>
          <a:xfrm>
            <a:off x="650239" y="-1"/>
            <a:ext cx="4278491" cy="2041033"/>
          </a:xfrm>
          <a:prstGeom prst="rect">
            <a:avLst/>
          </a:prstGeom>
        </p:spPr>
        <p:txBody>
          <a:bodyPr anchor="b"/>
          <a:lstStyle>
            <a:lvl1pPr algn="l">
              <a:defRPr sz="2800" b="1"/>
            </a:lvl1pPr>
          </a:lstStyle>
          <a:p>
            <a:r>
              <a:t>제목 텍스트</a:t>
            </a:r>
          </a:p>
        </p:txBody>
      </p:sp>
      <p:sp>
        <p:nvSpPr>
          <p:cNvPr id="96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084515" y="388337"/>
            <a:ext cx="7270046" cy="9365264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"/>
          <p:cNvSpPr/>
          <p:nvPr/>
        </p:nvSpPr>
        <p:spPr>
          <a:xfrm>
            <a:off x="204799" y="4754572"/>
            <a:ext cx="12800002" cy="244456"/>
          </a:xfrm>
          <a:prstGeom prst="rect">
            <a:avLst/>
          </a:prstGeom>
          <a:solidFill>
            <a:srgbClr val="F6F5F7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직사각형"/>
          <p:cNvSpPr/>
          <p:nvPr/>
        </p:nvSpPr>
        <p:spPr>
          <a:xfrm>
            <a:off x="-1" y="4764118"/>
            <a:ext cx="1015963" cy="225364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직사각형"/>
          <p:cNvSpPr/>
          <p:nvPr/>
        </p:nvSpPr>
        <p:spPr>
          <a:xfrm>
            <a:off x="11988800" y="4764118"/>
            <a:ext cx="1015962" cy="22536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이미지" descr="이미지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11993" y="8906971"/>
            <a:ext cx="1177967" cy="65484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제목 텍스트"/>
          <p:cNvSpPr txBox="1">
            <a:spLocks noGrp="1"/>
          </p:cNvSpPr>
          <p:nvPr>
            <p:ph type="title"/>
          </p:nvPr>
        </p:nvSpPr>
        <p:spPr>
          <a:xfrm>
            <a:off x="650239" y="130950"/>
            <a:ext cx="11704322" cy="2144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hf hdr="0" ftr="0"/>
  <p:txStyles>
    <p:titleStyle>
      <a:lvl1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1pPr>
      <a:lvl2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2pPr>
      <a:lvl3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3pPr>
      <a:lvl4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4pPr>
      <a:lvl5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5pPr>
      <a:lvl6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6pPr>
      <a:lvl7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7pPr>
      <a:lvl8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8pPr>
      <a:lvl9pPr marL="0" marR="0" indent="0" algn="ct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9pPr>
    </p:titleStyle>
    <p:bodyStyle>
      <a:lvl1pPr marL="471487" marR="0" indent="-471487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1pPr>
      <a:lvl2pPr marL="906235" marR="0" indent="-449035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2pPr>
      <a:lvl3pPr marL="1333500" marR="0" indent="-41910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3pPr>
      <a:lvl4pPr marL="18745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4pPr>
      <a:lvl5pPr marL="23317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5pPr>
      <a:lvl6pPr marL="27889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6pPr>
      <a:lvl7pPr marL="32461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7pPr>
      <a:lvl8pPr marL="37033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8pPr>
      <a:lvl9pPr marL="4160520" marR="0" indent="-502920" algn="l" defTabSz="130048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8/iFBalance-%E1%84%80%E1%85%A2%E1%84%87%E1%85%A1%E1%86%AF%E1%84%80%E1%85%A1%E1%86%BC%E1%84%8C%E1%85%AA_08/" TargetMode="Externa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tif"/><Relationship Id="rId4" Type="http://schemas.openxmlformats.org/officeDocument/2006/relationships/image" Target="../media/image49.ti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"/><Relationship Id="rId3" Type="http://schemas.openxmlformats.org/officeDocument/2006/relationships/image" Target="../media/image63.tif"/><Relationship Id="rId7" Type="http://schemas.openxmlformats.org/officeDocument/2006/relationships/image" Target="../media/image67.tif"/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tif"/><Relationship Id="rId5" Type="http://schemas.openxmlformats.org/officeDocument/2006/relationships/image" Target="../media/image49.tif"/><Relationship Id="rId4" Type="http://schemas.openxmlformats.org/officeDocument/2006/relationships/image" Target="../media/image66.tif"/><Relationship Id="rId9" Type="http://schemas.openxmlformats.org/officeDocument/2006/relationships/image" Target="../media/image69.ti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3.tif"/><Relationship Id="rId7" Type="http://schemas.openxmlformats.org/officeDocument/2006/relationships/image" Target="../media/image67.tif"/><Relationship Id="rId12" Type="http://schemas.openxmlformats.org/officeDocument/2006/relationships/image" Target="../media/image71.tif"/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tif"/><Relationship Id="rId11" Type="http://schemas.openxmlformats.org/officeDocument/2006/relationships/image" Target="../media/image70.tif"/><Relationship Id="rId5" Type="http://schemas.openxmlformats.org/officeDocument/2006/relationships/image" Target="../media/image49.tif"/><Relationship Id="rId10" Type="http://schemas.openxmlformats.org/officeDocument/2006/relationships/image" Target="../media/image69.tif"/><Relationship Id="rId4" Type="http://schemas.openxmlformats.org/officeDocument/2006/relationships/image" Target="../media/image66.tif"/><Relationship Id="rId9" Type="http://schemas.openxmlformats.org/officeDocument/2006/relationships/image" Target="../media/image68.ti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7" Type="http://schemas.openxmlformats.org/officeDocument/2006/relationships/image" Target="../media/image72.png"/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tif"/><Relationship Id="rId5" Type="http://schemas.openxmlformats.org/officeDocument/2006/relationships/image" Target="../media/image68.tif"/><Relationship Id="rId4" Type="http://schemas.openxmlformats.org/officeDocument/2006/relationships/image" Target="../media/image50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tif"/><Relationship Id="rId5" Type="http://schemas.openxmlformats.org/officeDocument/2006/relationships/image" Target="../media/image68.tif"/><Relationship Id="rId4" Type="http://schemas.openxmlformats.org/officeDocument/2006/relationships/image" Target="../media/image50.ti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7/iFBalance-%E1%84%80%E1%85%A2%E1%84%87%E1%85%A1%E1%86%AF%E1%84%80%E1%85%A1%E1%86%BC%E1%84%8C%E1%85%AA_07/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9/iFBalance-%E1%84%80%E1%85%A2%E1%84%87%E1%85%A1%E1%86%AF%E1%84%80%E1%85%A1%E1%86%BC%E1%84%8C%E1%85%AA_09/" TargetMode="Externa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tif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indifrog_playground/" TargetMode="External"/><Relationship Id="rId2" Type="http://schemas.openxmlformats.org/officeDocument/2006/relationships/hyperlink" Target="https://blog.naver.com/indifrog21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acebook.com/indifrog.playground/" TargetMode="External"/><Relationship Id="rId4" Type="http://schemas.openxmlformats.org/officeDocument/2006/relationships/hyperlink" Target="https://www.youtube.com/channel/UC9vKExEZlUqQ4Jc3tZTz2fw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dany7ae_0k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0/06/26/iFLine-%E1%84%80%E1%85%A2%E1%84%87%E1%85%A1%E1%86%AF%E1%84%80%E1%85%A1%E1%86%BC%E1%84%8C%E1%85%AA_04/" TargetMode="Externa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1/iFBalance-%E1%84%80%E1%85%A2%E1%84%87%E1%85%A1%E1%86%AF%E1%84%80%E1%85%A1%E1%86%BC%E1%84%8C%E1%85%AA_01/" TargetMode="Externa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3/iFBalance-%E1%84%80%E1%85%A2%E1%84%87%E1%85%A1%E1%86%AF%E1%84%80%E1%85%A1%E1%86%BC%E1%84%8C%E1%85%AA_03/" TargetMode="Externa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3/iFBalance-%E1%84%80%E1%85%A2%E1%84%87%E1%85%A1%E1%86%AF%E1%84%80%E1%85%A1%E1%86%BC%E1%84%8C%E1%85%AA_03/" TargetMode="Externa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3/iFBalance-%E1%84%80%E1%85%A2%E1%84%87%E1%85%A1%E1%86%AF%E1%84%80%E1%85%A1%E1%86%BC%E1%84%8C%E1%85%AA_03/" TargetMode="Externa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3/iFBalance-%E1%84%80%E1%85%A2%E1%84%87%E1%85%A1%E1%86%AF%E1%84%80%E1%85%A1%E1%86%BC%E1%84%8C%E1%85%AA_03/" TargetMode="Externa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2/iFBalance-%E1%84%80%E1%85%A2%E1%84%87%E1%85%A1%E1%86%AF%E1%84%80%E1%85%A1%E1%86%BC%E1%84%8C%E1%85%AA_02/" TargetMode="Externa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CWulQ1ZSE3c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4/iFBalance-%E1%84%80%E1%85%A2%E1%84%87%E1%85%A1%E1%86%AF%E1%84%80%E1%85%A1%E1%86%BC%E1%84%8C%E1%85%AA_04/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5/iFBalance-%E1%84%80%E1%85%A2%E1%84%87%E1%85%A1%E1%86%AF%E1%84%80%E1%85%A1%E1%86%BC%E1%84%8C%E1%85%AA_05/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tif"/><Relationship Id="rId4" Type="http://schemas.openxmlformats.org/officeDocument/2006/relationships/image" Target="../media/image15.t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tif"/><Relationship Id="rId5" Type="http://schemas.openxmlformats.org/officeDocument/2006/relationships/image" Target="../media/image48.tif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6/iFBalance-%E1%84%80%E1%85%A2%E1%84%87%E1%85%A1%E1%86%AF%E1%84%80%E1%85%A1%E1%86%BC%E1%84%8C%E1%85%AA_06/" TargetMode="Externa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indifrog.com/2021/03/08/iFBalance-%E1%84%80%E1%85%A2%E1%84%87%E1%85%A1%E1%86%AF%E1%84%80%E1%85%A1%E1%86%BC%E1%84%8C%E1%85%AA_08/" TargetMode="Externa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그룹"/>
          <p:cNvGrpSpPr/>
          <p:nvPr/>
        </p:nvGrpSpPr>
        <p:grpSpPr>
          <a:xfrm>
            <a:off x="1087734" y="7653625"/>
            <a:ext cx="2355696" cy="645254"/>
            <a:chOff x="0" y="0"/>
            <a:chExt cx="2355694" cy="645253"/>
          </a:xfrm>
        </p:grpSpPr>
        <p:pic>
          <p:nvPicPr>
            <p:cNvPr id="18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59433"/>
              <a:ext cx="586814" cy="3262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9816"/>
            <a:stretch>
              <a:fillRect/>
            </a:stretch>
          </p:blipFill>
          <p:spPr>
            <a:xfrm>
              <a:off x="638827" y="0"/>
              <a:ext cx="1716868" cy="645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1" name="연구소장  김형근…"/>
          <p:cNvSpPr txBox="1">
            <a:spLocks noGrp="1"/>
          </p:cNvSpPr>
          <p:nvPr>
            <p:ph type="subTitle" sz="quarter" idx="1"/>
          </p:nvPr>
        </p:nvSpPr>
        <p:spPr>
          <a:xfrm>
            <a:off x="8822753" y="7361474"/>
            <a:ext cx="3531807" cy="1044505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spcBef>
                <a:spcPts val="400"/>
              </a:spcBef>
              <a:defRPr sz="1700" b="1">
                <a:solidFill>
                  <a:srgbClr val="535353"/>
                </a:solidFill>
              </a:defRPr>
            </a:pPr>
            <a:r>
              <a:rPr lang="en-US" sz="1800" dirty="0" smtClean="0"/>
              <a:t>Shantanu Sen Gupta</a:t>
            </a:r>
          </a:p>
          <a:p>
            <a:pPr algn="just">
              <a:lnSpc>
                <a:spcPct val="90000"/>
              </a:lnSpc>
              <a:spcBef>
                <a:spcPts val="400"/>
              </a:spcBef>
              <a:defRPr sz="1700" b="1">
                <a:solidFill>
                  <a:srgbClr val="535353"/>
                </a:solidFill>
              </a:defRPr>
            </a:pPr>
            <a:r>
              <a:rPr lang="en-US" sz="1800" dirty="0" smtClean="0"/>
              <a:t>Manager, Research Institute</a:t>
            </a:r>
            <a:endParaRPr sz="1800" dirty="0"/>
          </a:p>
          <a:p>
            <a:pPr algn="just">
              <a:lnSpc>
                <a:spcPct val="90000"/>
              </a:lnSpc>
              <a:spcBef>
                <a:spcPts val="400"/>
              </a:spcBef>
              <a:defRPr sz="1700" b="1">
                <a:solidFill>
                  <a:srgbClr val="535353"/>
                </a:solidFill>
              </a:defRPr>
            </a:pPr>
            <a:r>
              <a:rPr sz="1800" dirty="0"/>
              <a:t>www.koreaits.com</a:t>
            </a:r>
          </a:p>
        </p:txBody>
      </p:sp>
      <p:sp>
        <p:nvSpPr>
          <p:cNvPr id="192" name="iFBalance  Robot"/>
          <p:cNvSpPr txBox="1">
            <a:spLocks noGrp="1"/>
          </p:cNvSpPr>
          <p:nvPr>
            <p:ph type="ctrTitle"/>
          </p:nvPr>
        </p:nvSpPr>
        <p:spPr>
          <a:xfrm>
            <a:off x="1583089" y="546242"/>
            <a:ext cx="9838622" cy="2094007"/>
          </a:xfrm>
          <a:prstGeom prst="rect">
            <a:avLst/>
          </a:prstGeom>
        </p:spPr>
        <p:txBody>
          <a:bodyPr lIns="45719" tIns="45719" rIns="45719" bIns="45719"/>
          <a:lstStyle/>
          <a:p>
            <a:pPr defTabSz="914400">
              <a:defRPr sz="6400" b="1">
                <a:solidFill>
                  <a:srgbClr val="000000"/>
                </a:solidFill>
                <a:effectLst>
                  <a:outerShdw blurRad="50800" dist="76200" dir="2280000" rotWithShape="0">
                    <a:srgbClr val="D0D0D0"/>
                  </a:outerShdw>
                </a:effectLst>
              </a:defRPr>
            </a:pPr>
            <a:r>
              <a:rPr dirty="0" err="1">
                <a:solidFill>
                  <a:schemeClr val="accent1"/>
                </a:solidFill>
              </a:rPr>
              <a:t>i</a:t>
            </a:r>
            <a:r>
              <a:rPr dirty="0" err="1"/>
              <a:t>FBalance</a:t>
            </a:r>
            <a:r>
              <a:rPr dirty="0"/>
              <a:t>  Robot </a:t>
            </a:r>
          </a:p>
        </p:txBody>
      </p:sp>
      <p:sp>
        <p:nvSpPr>
          <p:cNvPr id="193" name="STEAM AI 교육 플랫폼"/>
          <p:cNvSpPr txBox="1"/>
          <p:nvPr/>
        </p:nvSpPr>
        <p:spPr>
          <a:xfrm>
            <a:off x="3260662" y="2247348"/>
            <a:ext cx="6483476" cy="56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14400">
              <a:defRPr sz="2700" b="1">
                <a:solidFill>
                  <a:schemeClr val="accent2">
                    <a:satOff val="-4966"/>
                    <a:lumOff val="-10549"/>
                  </a:schemeClr>
                </a:solidFill>
                <a:effectLst>
                  <a:outerShdw blurRad="50800" dist="76200" dir="2280000" rotWithShape="0">
                    <a:srgbClr val="D0D0D0"/>
                  </a:outerShdw>
                </a:effectLst>
              </a:defRPr>
            </a:lvl1pPr>
          </a:lstStyle>
          <a:p>
            <a:r>
              <a:rPr dirty="0"/>
              <a:t>STEAM AI </a:t>
            </a:r>
            <a:r>
              <a:rPr lang="en-US" dirty="0" smtClean="0"/>
              <a:t>Education Platform</a:t>
            </a:r>
            <a:endParaRPr dirty="0"/>
          </a:p>
        </p:txBody>
      </p: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6766" y="3223824"/>
            <a:ext cx="6097372" cy="344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089889" y="7772008"/>
            <a:ext cx="2079302" cy="408315"/>
            <a:chOff x="4089889" y="7772008"/>
            <a:chExt cx="2079302" cy="40831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4089889" y="7779412"/>
              <a:ext cx="548640" cy="393508"/>
              <a:chOff x="4080930" y="7745545"/>
              <a:chExt cx="920797" cy="660434"/>
            </a:xfrm>
          </p:grpSpPr>
          <p:pic>
            <p:nvPicPr>
              <p:cNvPr id="3" name="Picture 2" descr="Screen Clippi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15" b="91346" l="9655" r="931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0930" y="7745545"/>
                <a:ext cx="920797" cy="660434"/>
              </a:xfrm>
              <a:prstGeom prst="rect">
                <a:avLst/>
              </a:prstGeom>
            </p:spPr>
          </p:pic>
          <p:sp>
            <p:nvSpPr>
              <p:cNvPr id="4" name="Flowchart: Connector 3"/>
              <p:cNvSpPr/>
              <p:nvPr/>
            </p:nvSpPr>
            <p:spPr>
              <a:xfrm>
                <a:off x="4307774" y="7901797"/>
                <a:ext cx="91440" cy="91440"/>
              </a:xfrm>
              <a:prstGeom prst="flowChartConnector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ctr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sp>
            <p:nvSpPr>
              <p:cNvPr id="12" name="Flowchart: Connector 11"/>
              <p:cNvSpPr/>
              <p:nvPr/>
            </p:nvSpPr>
            <p:spPr>
              <a:xfrm>
                <a:off x="4701396" y="7901797"/>
                <a:ext cx="91440" cy="91440"/>
              </a:xfrm>
              <a:prstGeom prst="flowChartConnector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5023" tIns="65023" rIns="65023" bIns="65023" numCol="1" spcCol="38100" rtlCol="0" anchor="ctr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704177" y="7772008"/>
              <a:ext cx="1465014" cy="408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FillTx/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맑은 고딕"/>
                </a:rPr>
                <a:t>(</a:t>
              </a:r>
              <a:r>
                <a:rPr kumimoji="0" lang="ko-KR" alt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FillTx/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맑은 고딕"/>
                </a:rPr>
                <a:t>주</a:t>
              </a: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FillTx/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맑은 고딕"/>
                </a:rPr>
                <a:t>)</a:t>
              </a:r>
              <a:r>
                <a:rPr kumimoji="0" lang="ko-KR" alt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FillTx/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맑은 고딕"/>
                </a:rPr>
                <a:t>인디프로그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그룹"/>
          <p:cNvGrpSpPr/>
          <p:nvPr/>
        </p:nvGrpSpPr>
        <p:grpSpPr>
          <a:xfrm>
            <a:off x="5190066" y="2127703"/>
            <a:ext cx="2700640" cy="6787987"/>
            <a:chOff x="0" y="0"/>
            <a:chExt cx="2700639" cy="6787985"/>
          </a:xfrm>
        </p:grpSpPr>
        <p:grpSp>
          <p:nvGrpSpPr>
            <p:cNvPr id="234" name="그룹"/>
            <p:cNvGrpSpPr/>
            <p:nvPr/>
          </p:nvGrpSpPr>
          <p:grpSpPr>
            <a:xfrm>
              <a:off x="0" y="-1"/>
              <a:ext cx="2700640" cy="6787987"/>
              <a:chOff x="0" y="0"/>
              <a:chExt cx="2700639" cy="6787985"/>
            </a:xfrm>
          </p:grpSpPr>
          <p:pic>
            <p:nvPicPr>
              <p:cNvPr id="228" name="이미지" descr="이미지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6197004">
                <a:off x="-1851603" y="2078469"/>
                <a:ext cx="6367612" cy="24667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9" name="직사각형"/>
              <p:cNvSpPr/>
              <p:nvPr/>
            </p:nvSpPr>
            <p:spPr>
              <a:xfrm>
                <a:off x="2049897" y="0"/>
                <a:ext cx="592385" cy="3275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0" name="직사각형"/>
              <p:cNvSpPr/>
              <p:nvPr/>
            </p:nvSpPr>
            <p:spPr>
              <a:xfrm>
                <a:off x="0" y="12023"/>
                <a:ext cx="592385" cy="3275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1" name="직사각형"/>
              <p:cNvSpPr/>
              <p:nvPr/>
            </p:nvSpPr>
            <p:spPr>
              <a:xfrm>
                <a:off x="75123" y="6372706"/>
                <a:ext cx="860462" cy="3275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2" name="직사각형"/>
              <p:cNvSpPr/>
              <p:nvPr/>
            </p:nvSpPr>
            <p:spPr>
              <a:xfrm>
                <a:off x="1840177" y="6363326"/>
                <a:ext cx="860463" cy="3275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3" name="직사각형"/>
              <p:cNvSpPr/>
              <p:nvPr/>
            </p:nvSpPr>
            <p:spPr>
              <a:xfrm>
                <a:off x="758059" y="6460464"/>
                <a:ext cx="1214035" cy="3275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37" name="그룹"/>
            <p:cNvGrpSpPr/>
            <p:nvPr/>
          </p:nvGrpSpPr>
          <p:grpSpPr>
            <a:xfrm rot="1690">
              <a:off x="711885" y="849811"/>
              <a:ext cx="1202446" cy="1563235"/>
              <a:chOff x="0" y="0"/>
              <a:chExt cx="1202445" cy="1563233"/>
            </a:xfrm>
          </p:grpSpPr>
          <p:sp>
            <p:nvSpPr>
              <p:cNvPr id="235" name="직사각형"/>
              <p:cNvSpPr/>
              <p:nvPr/>
            </p:nvSpPr>
            <p:spPr>
              <a:xfrm>
                <a:off x="0" y="0"/>
                <a:ext cx="1202446" cy="15632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DDDDDD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236" name="이미지" descr="이미지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7666" y="84272"/>
                <a:ext cx="1047113" cy="1394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40" name="선"/>
          <p:cNvSpPr/>
          <p:nvPr/>
        </p:nvSpPr>
        <p:spPr>
          <a:xfrm>
            <a:off x="3978251" y="5521696"/>
            <a:ext cx="2599710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1" name="선"/>
          <p:cNvSpPr/>
          <p:nvPr/>
        </p:nvSpPr>
        <p:spPr>
          <a:xfrm flipH="1">
            <a:off x="7135610" y="5031775"/>
            <a:ext cx="1454918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2" name="타원형"/>
          <p:cNvSpPr/>
          <p:nvPr/>
        </p:nvSpPr>
        <p:spPr>
          <a:xfrm>
            <a:off x="8562613" y="4950119"/>
            <a:ext cx="148616" cy="163312"/>
          </a:xfrm>
          <a:prstGeom prst="ellipse">
            <a:avLst/>
          </a:prstGeom>
          <a:solidFill>
            <a:schemeClr val="accent2">
              <a:lumOff val="23627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43" name="선"/>
          <p:cNvSpPr/>
          <p:nvPr/>
        </p:nvSpPr>
        <p:spPr>
          <a:xfrm flipH="1">
            <a:off x="7158625" y="7218177"/>
            <a:ext cx="1454917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4" name="타원형"/>
          <p:cNvSpPr/>
          <p:nvPr/>
        </p:nvSpPr>
        <p:spPr>
          <a:xfrm>
            <a:off x="8601193" y="7136522"/>
            <a:ext cx="148616" cy="163312"/>
          </a:xfrm>
          <a:prstGeom prst="ellipse">
            <a:avLst/>
          </a:prstGeom>
          <a:solidFill>
            <a:schemeClr val="accent3">
              <a:lumOff val="22941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45" name="BMP388…"/>
          <p:cNvSpPr txBox="1"/>
          <p:nvPr/>
        </p:nvSpPr>
        <p:spPr>
          <a:xfrm>
            <a:off x="9105493" y="4303490"/>
            <a:ext cx="2458678" cy="243656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2478" tIns="92478" rIns="92478" bIns="92478"/>
          <a:lstStyle/>
          <a:p>
            <a:pPr defTabSz="1849571">
              <a:lnSpc>
                <a:spcPct val="140000"/>
              </a:lnSpc>
              <a:defRPr sz="1800" b="1"/>
            </a:pPr>
            <a:r>
              <a:t>BMP388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Pressure Sensor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200 ~ 1250 hPa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30cm Error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I2C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200Hz Sampling</a:t>
            </a:r>
          </a:p>
        </p:txBody>
      </p:sp>
      <p:sp>
        <p:nvSpPr>
          <p:cNvPr id="246" name="ESP32 PICO V3…"/>
          <p:cNvSpPr txBox="1"/>
          <p:nvPr/>
        </p:nvSpPr>
        <p:spPr>
          <a:xfrm>
            <a:off x="507302" y="1910408"/>
            <a:ext cx="3657316" cy="301422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2478" tIns="92478" rIns="92478" bIns="92478"/>
          <a:lstStyle/>
          <a:p>
            <a:pPr defTabSz="1849571">
              <a:lnSpc>
                <a:spcPct val="140000"/>
              </a:lnSpc>
              <a:defRPr sz="1800" b="1"/>
            </a:pPr>
            <a:r>
              <a:rPr dirty="0"/>
              <a:t>ESP32 PICO V3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rPr dirty="0"/>
              <a:t> </a:t>
            </a:r>
            <a:r>
              <a:rPr dirty="0" err="1"/>
              <a:t>Xtensa</a:t>
            </a:r>
            <a:r>
              <a:rPr dirty="0"/>
              <a:t>® Dual Core 32-bit CPU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rPr dirty="0"/>
              <a:t> </a:t>
            </a:r>
            <a:r>
              <a:rPr dirty="0" err="1"/>
              <a:t>WiFi</a:t>
            </a:r>
            <a:r>
              <a:rPr dirty="0"/>
              <a:t> 2.4 GHz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rPr dirty="0"/>
              <a:t> Bluetooth 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rPr dirty="0"/>
              <a:t> 4 MB Flash Memory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rPr dirty="0"/>
              <a:t> 34 programmable GPIOs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rPr dirty="0"/>
              <a:t> 12 bit SAR ADC x 18 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rPr dirty="0"/>
              <a:t> RTC</a:t>
            </a:r>
          </a:p>
        </p:txBody>
      </p:sp>
      <p:sp>
        <p:nvSpPr>
          <p:cNvPr id="247" name="MPU9250…"/>
          <p:cNvSpPr txBox="1"/>
          <p:nvPr/>
        </p:nvSpPr>
        <p:spPr>
          <a:xfrm>
            <a:off x="405809" y="6238900"/>
            <a:ext cx="3365109" cy="277504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2478" tIns="92478" rIns="92478" bIns="92478"/>
          <a:lstStyle/>
          <a:p>
            <a:pPr defTabSz="1849571">
              <a:lnSpc>
                <a:spcPct val="140000"/>
              </a:lnSpc>
              <a:defRPr sz="1800" b="1"/>
            </a:pPr>
            <a:r>
              <a:t>MPU9250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Triple Axis MEMS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Accelerometer 3 Axis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Gyroscope 3 Axis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Magnetometer 3 Axis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400KHz Fast Mode I2C 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400">
                <a:solidFill>
                  <a:srgbClr val="535353"/>
                </a:solidFill>
              </a:defRPr>
            </a:pPr>
            <a:r>
              <a:t> Digital Motion Processing </a:t>
            </a:r>
          </a:p>
        </p:txBody>
      </p:sp>
      <p:sp>
        <p:nvSpPr>
          <p:cNvPr id="248" name="CP2102…"/>
          <p:cNvSpPr txBox="1"/>
          <p:nvPr/>
        </p:nvSpPr>
        <p:spPr>
          <a:xfrm>
            <a:off x="9105493" y="7149952"/>
            <a:ext cx="2458678" cy="132890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2478" tIns="92478" rIns="92478" bIns="92478"/>
          <a:lstStyle/>
          <a:p>
            <a:pPr defTabSz="1849571">
              <a:lnSpc>
                <a:spcPct val="140000"/>
              </a:lnSpc>
              <a:defRPr sz="1800" b="1"/>
            </a:pPr>
            <a:r>
              <a:t>CP2102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600">
                <a:solidFill>
                  <a:srgbClr val="535353"/>
                </a:solidFill>
              </a:defRPr>
            </a:pPr>
            <a:r>
              <a:t> USB2Serial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 sz="1600">
                <a:solidFill>
                  <a:srgbClr val="535353"/>
                </a:solidFill>
              </a:defRPr>
            </a:pPr>
            <a:r>
              <a:t> 300 ~ 921600 bps</a:t>
            </a:r>
          </a:p>
        </p:txBody>
      </p:sp>
      <p:sp>
        <p:nvSpPr>
          <p:cNvPr id="249" name="선"/>
          <p:cNvSpPr/>
          <p:nvPr/>
        </p:nvSpPr>
        <p:spPr>
          <a:xfrm>
            <a:off x="4294052" y="2151834"/>
            <a:ext cx="2065199" cy="182975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0" name="선"/>
          <p:cNvSpPr/>
          <p:nvPr/>
        </p:nvSpPr>
        <p:spPr>
          <a:xfrm flipH="1">
            <a:off x="3157268" y="2167533"/>
            <a:ext cx="1144368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1" name="타원형"/>
          <p:cNvSpPr/>
          <p:nvPr/>
        </p:nvSpPr>
        <p:spPr>
          <a:xfrm>
            <a:off x="3003934" y="2085878"/>
            <a:ext cx="148616" cy="163311"/>
          </a:xfrm>
          <a:prstGeom prst="ellipse">
            <a:avLst/>
          </a:prstGeom>
          <a:solidFill>
            <a:schemeClr val="accent1">
              <a:lumOff val="23725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52" name="선"/>
          <p:cNvSpPr/>
          <p:nvPr/>
        </p:nvSpPr>
        <p:spPr>
          <a:xfrm flipV="1">
            <a:off x="2611916" y="5523704"/>
            <a:ext cx="1367419" cy="529859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3" name="타원형"/>
          <p:cNvSpPr/>
          <p:nvPr/>
        </p:nvSpPr>
        <p:spPr>
          <a:xfrm>
            <a:off x="2513283" y="6002716"/>
            <a:ext cx="148616" cy="163311"/>
          </a:xfrm>
          <a:prstGeom prst="ellipse">
            <a:avLst/>
          </a:prstGeom>
          <a:solidFill>
            <a:schemeClr val="accent4">
              <a:lumOff val="24313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54" name="Development Tools…"/>
          <p:cNvSpPr txBox="1"/>
          <p:nvPr/>
        </p:nvSpPr>
        <p:spPr>
          <a:xfrm>
            <a:off x="9081089" y="1499700"/>
            <a:ext cx="3278730" cy="2695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2478" tIns="92478" rIns="92478" bIns="92478"/>
          <a:lstStyle/>
          <a:p>
            <a:pPr defTabSz="1849571">
              <a:lnSpc>
                <a:spcPct val="140000"/>
              </a:lnSpc>
              <a:defRPr b="1"/>
            </a:pPr>
            <a:r>
              <a:t>Development Tools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>
                <a:solidFill>
                  <a:srgbClr val="535353"/>
                </a:solidFill>
              </a:defRPr>
            </a:pPr>
            <a:r>
              <a:t> Arduino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>
                <a:solidFill>
                  <a:srgbClr val="535353"/>
                </a:solidFill>
              </a:defRPr>
            </a:pPr>
            <a:r>
              <a:t> PlatformIO</a:t>
            </a:r>
          </a:p>
          <a:p>
            <a:pPr defTabSz="1849571">
              <a:lnSpc>
                <a:spcPct val="140000"/>
              </a:lnSpc>
              <a:buSzPct val="100000"/>
              <a:buFont typeface="Helvetica"/>
              <a:buChar char="-"/>
              <a:defRPr>
                <a:solidFill>
                  <a:srgbClr val="535353"/>
                </a:solidFill>
              </a:defRPr>
            </a:pPr>
            <a:r>
              <a:t> Native</a:t>
            </a:r>
          </a:p>
        </p:txBody>
      </p:sp>
      <p:sp>
        <p:nvSpPr>
          <p:cNvPr id="255" name="선"/>
          <p:cNvSpPr/>
          <p:nvPr/>
        </p:nvSpPr>
        <p:spPr>
          <a:xfrm flipH="1">
            <a:off x="3802818" y="5161365"/>
            <a:ext cx="2105726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6" name="타원형"/>
          <p:cNvSpPr/>
          <p:nvPr/>
        </p:nvSpPr>
        <p:spPr>
          <a:xfrm>
            <a:off x="3655144" y="5063224"/>
            <a:ext cx="148616" cy="163312"/>
          </a:xfrm>
          <a:prstGeom prst="ellipse">
            <a:avLst/>
          </a:pr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57" name="RESET Button"/>
          <p:cNvSpPr txBox="1"/>
          <p:nvPr/>
        </p:nvSpPr>
        <p:spPr>
          <a:xfrm>
            <a:off x="1780866" y="4891561"/>
            <a:ext cx="2105725" cy="615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2478" tIns="92478" rIns="92478" bIns="92478"/>
          <a:lstStyle>
            <a:lvl1pPr defTabSz="1849571">
              <a:defRPr sz="1800" b="1"/>
            </a:lvl1pPr>
          </a:lstStyle>
          <a:p>
            <a:r>
              <a:t>RESET Button</a:t>
            </a:r>
          </a:p>
        </p:txBody>
      </p:sp>
      <p:sp>
        <p:nvSpPr>
          <p:cNvPr id="258" name="GPIO 0 Button"/>
          <p:cNvSpPr txBox="1"/>
          <p:nvPr/>
        </p:nvSpPr>
        <p:spPr>
          <a:xfrm>
            <a:off x="3879056" y="6237758"/>
            <a:ext cx="1282339" cy="1047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2478" tIns="92478" rIns="92478" bIns="92478"/>
          <a:lstStyle>
            <a:lvl1pPr defTabSz="1849571">
              <a:defRPr sz="1800" b="1"/>
            </a:lvl1pPr>
          </a:lstStyle>
          <a:p>
            <a:r>
              <a:t>GPIO 0 Button</a:t>
            </a:r>
          </a:p>
        </p:txBody>
      </p:sp>
      <p:sp>
        <p:nvSpPr>
          <p:cNvPr id="259" name="선"/>
          <p:cNvSpPr/>
          <p:nvPr/>
        </p:nvSpPr>
        <p:spPr>
          <a:xfrm flipH="1">
            <a:off x="5057007" y="5886570"/>
            <a:ext cx="908874" cy="1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60" name="선"/>
          <p:cNvSpPr/>
          <p:nvPr/>
        </p:nvSpPr>
        <p:spPr>
          <a:xfrm flipH="1">
            <a:off x="4509469" y="5884390"/>
            <a:ext cx="565181" cy="197190"/>
          </a:xfrm>
          <a:prstGeom prst="line">
            <a:avLst/>
          </a:prstGeom>
          <a:ln w="12700">
            <a:solidFill>
              <a:srgbClr val="A7A7A7"/>
            </a:solidFill>
            <a:bevel/>
          </a:ln>
        </p:spPr>
        <p:txBody>
          <a:bodyPr lIns="92478" tIns="92478" rIns="92478" bIns="92478"/>
          <a:lstStyle/>
          <a:p>
            <a:pPr defTabSz="924785">
              <a:defRPr sz="2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61" name="타원형"/>
          <p:cNvSpPr/>
          <p:nvPr/>
        </p:nvSpPr>
        <p:spPr>
          <a:xfrm>
            <a:off x="4445918" y="5995059"/>
            <a:ext cx="148616" cy="163312"/>
          </a:xfrm>
          <a:prstGeom prst="ellipse">
            <a:avLst/>
          </a:pr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92478" tIns="92478" rIns="92478" bIns="92478" anchor="ctr"/>
          <a:lstStyle/>
          <a:p>
            <a:pPr defTabSz="1849571">
              <a:defRPr sz="3400"/>
            </a:pPr>
            <a:endParaRPr/>
          </a:p>
        </p:txBody>
      </p:sp>
      <p:sp>
        <p:nvSpPr>
          <p:cNvPr id="262" name="iFZero Board"/>
          <p:cNvSpPr txBox="1"/>
          <p:nvPr/>
        </p:nvSpPr>
        <p:spPr>
          <a:xfrm>
            <a:off x="5258090" y="1111680"/>
            <a:ext cx="2355525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8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iFZero Board</a:t>
            </a:r>
          </a:p>
        </p:txBody>
      </p:sp>
      <p:sp>
        <p:nvSpPr>
          <p:cNvPr id="263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3280" y="2131741"/>
            <a:ext cx="2557014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Special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Conflict between two I2C Device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(I2C Devices Conflict)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826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6" name="Rounded Rectangle 5"/>
          <p:cNvSpPr>
            <a:spLocks/>
          </p:cNvSpPr>
          <p:nvPr/>
        </p:nvSpPr>
        <p:spPr>
          <a:xfrm>
            <a:off x="2311019" y="3085998"/>
            <a:ext cx="7863840" cy="2743200"/>
          </a:xfrm>
          <a:prstGeom prst="roundRect">
            <a:avLst>
              <a:gd name="adj" fmla="val 6132"/>
            </a:avLst>
          </a:prstGeom>
          <a:noFill/>
          <a:ln w="635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ln w="0"/>
                <a:solidFill>
                  <a:schemeClr val="tx1"/>
                </a:solidFill>
              </a:rPr>
              <a:t>8</a:t>
            </a:r>
            <a:r>
              <a:rPr kumimoji="0" lang="en-US" sz="3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. Proportional Integral Derivative</a:t>
            </a:r>
            <a:r>
              <a:rPr kumimoji="0" lang="en-US" sz="3600" i="0" u="none" strike="noStrike" normalizeH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 (PID)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3046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sp>
        <p:nvSpPr>
          <p:cNvPr id="502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50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982" y="4756042"/>
            <a:ext cx="7386946" cy="3397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3758" y="4881528"/>
            <a:ext cx="4199923" cy="339799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3948334" y="2567034"/>
            <a:ext cx="1857751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Proportional</a:t>
            </a:r>
            <a:endParaRPr kumimoji="0" lang="en-US" sz="24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3032" y="3087488"/>
            <a:ext cx="1662184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Integration</a:t>
            </a:r>
            <a:endParaRPr kumimoji="0" lang="en-US" sz="24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470" y="3671130"/>
            <a:ext cx="2125452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Differentiation</a:t>
            </a:r>
            <a:endParaRPr kumimoji="0" lang="en-US" sz="24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203248" y="2702782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769716" y="3218153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612230" y="3784294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83207" y="2618425"/>
                <a:ext cx="435504" cy="3978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207" y="2618425"/>
                <a:ext cx="435504" cy="397866"/>
              </a:xfrm>
              <a:prstGeom prst="rect">
                <a:avLst/>
              </a:prstGeom>
              <a:blipFill>
                <a:blip r:embed="rId4"/>
                <a:stretch>
                  <a:fillRect l="-12500" r="-1389" b="-2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66928" y="3138879"/>
                <a:ext cx="412612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928" y="3138879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 l="-13235" b="-1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59916" y="3722521"/>
                <a:ext cx="44307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916" y="3722521"/>
                <a:ext cx="443070" cy="369332"/>
              </a:xfrm>
              <a:prstGeom prst="rect">
                <a:avLst/>
              </a:prstGeom>
              <a:blipFill>
                <a:blip r:embed="rId6"/>
                <a:stretch>
                  <a:fillRect l="-12500" r="-2778" b="-2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256152" y="1266462"/>
            <a:ext cx="2127055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PID Control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sp>
        <p:nvSpPr>
          <p:cNvPr id="508" name="Closed Loop Control"/>
          <p:cNvSpPr txBox="1"/>
          <p:nvPr/>
        </p:nvSpPr>
        <p:spPr>
          <a:xfrm>
            <a:off x="7705871" y="2005407"/>
            <a:ext cx="3770782" cy="5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Closed Loop Control</a:t>
            </a:r>
          </a:p>
        </p:txBody>
      </p:sp>
      <p:sp>
        <p:nvSpPr>
          <p:cNvPr id="509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0" name="- 현재 출력 상태가 제어에 반영…"/>
              <p:cNvSpPr txBox="1"/>
              <p:nvPr/>
            </p:nvSpPr>
            <p:spPr>
              <a:xfrm>
                <a:off x="6866601" y="3019179"/>
                <a:ext cx="5275818" cy="1977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t">
                <a:spAutoFit/>
              </a:bodyPr>
              <a:lstStyle/>
              <a:p>
                <a:pPr defTabSz="457200">
                  <a:lnSpc>
                    <a:spcPct val="120000"/>
                  </a:lnSpc>
                  <a:defRPr sz="1800"/>
                </a:pPr>
                <a:r>
                  <a:rPr lang="en-US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 </a:t>
                </a:r>
                <a:r>
                  <a:rPr 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The current output status is reflected in the control</a:t>
                </a:r>
              </a:p>
              <a:p>
                <a:pPr defTabSz="457200">
                  <a:lnSpc>
                    <a:spcPct val="120000"/>
                  </a:lnSpc>
                  <a:buSzPct val="100000"/>
                  <a:buFont typeface="Helvetica"/>
                  <a:buChar char="-"/>
                  <a:defRPr sz="1800"/>
                </a:pPr>
                <a:r>
                  <a:rPr 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control by reflecting the difference between the </a:t>
                </a:r>
                <a:r>
                  <a:rPr lang="en-US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set point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000" i="1" smtClean="0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</m:ctrlPr>
                      </m:sSupPr>
                      <m:e>
                        <m:r>
                          <a:rPr lang="ar-AE" sz="2000" b="0" i="1" smtClean="0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and </a:t>
                </a:r>
                <a:r>
                  <a:rPr 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the robot pitch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000" i="1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</m:ctrlPr>
                      </m:sSup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한컴 말랑말랑 Bold" panose="020F0803000000000000" pitchFamily="50" charset="-127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en-US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10" name="- 현재 출력 상태가 제어에 반영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601" y="3019179"/>
                <a:ext cx="5275818" cy="1977975"/>
              </a:xfrm>
              <a:prstGeom prst="rect">
                <a:avLst/>
              </a:prstGeom>
              <a:blipFill>
                <a:blip r:embed="rId2"/>
                <a:stretch>
                  <a:fillRect l="-1617" b="-1538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4" name="선"/>
          <p:cNvSpPr/>
          <p:nvPr/>
        </p:nvSpPr>
        <p:spPr>
          <a:xfrm flipV="1">
            <a:off x="6288685" y="3171156"/>
            <a:ext cx="1" cy="4676460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15" name="Opened Loop Control"/>
          <p:cNvSpPr txBox="1"/>
          <p:nvPr/>
        </p:nvSpPr>
        <p:spPr>
          <a:xfrm>
            <a:off x="1248752" y="2005407"/>
            <a:ext cx="3951558" cy="5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Opened Loop Control</a:t>
            </a:r>
          </a:p>
        </p:txBody>
      </p:sp>
      <p:sp>
        <p:nvSpPr>
          <p:cNvPr id="516" name="직사각형"/>
          <p:cNvSpPr/>
          <p:nvPr/>
        </p:nvSpPr>
        <p:spPr>
          <a:xfrm>
            <a:off x="1593172" y="5951003"/>
            <a:ext cx="1224543" cy="506810"/>
          </a:xfrm>
          <a:prstGeom prst="rect">
            <a:avLst/>
          </a:prstGeom>
          <a:solidFill>
            <a:srgbClr val="F7A4A9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17" name="Controller"/>
          <p:cNvSpPr txBox="1"/>
          <p:nvPr/>
        </p:nvSpPr>
        <p:spPr>
          <a:xfrm>
            <a:off x="1673413" y="6029399"/>
            <a:ext cx="1053180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Controller</a:t>
            </a:r>
          </a:p>
        </p:txBody>
      </p:sp>
      <p:sp>
        <p:nvSpPr>
          <p:cNvPr id="518" name="선"/>
          <p:cNvSpPr/>
          <p:nvPr/>
        </p:nvSpPr>
        <p:spPr>
          <a:xfrm>
            <a:off x="2911705" y="6232547"/>
            <a:ext cx="504527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19" name="선"/>
          <p:cNvSpPr/>
          <p:nvPr/>
        </p:nvSpPr>
        <p:spPr>
          <a:xfrm>
            <a:off x="990681" y="6239834"/>
            <a:ext cx="508502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20" name="직사각형"/>
          <p:cNvSpPr/>
          <p:nvPr/>
        </p:nvSpPr>
        <p:spPr>
          <a:xfrm>
            <a:off x="3539771" y="5951003"/>
            <a:ext cx="972936" cy="506810"/>
          </a:xfrm>
          <a:prstGeom prst="rect">
            <a:avLst/>
          </a:prstGeom>
          <a:solidFill>
            <a:schemeClr val="accent4">
              <a:lumOff val="24313"/>
              <a:alpha val="70549"/>
            </a:schemeClr>
          </a:solidFill>
          <a:ln w="12700">
            <a:solidFill>
              <a:schemeClr val="accent1">
                <a:alpha val="7054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21" name="Process"/>
          <p:cNvSpPr txBox="1"/>
          <p:nvPr/>
        </p:nvSpPr>
        <p:spPr>
          <a:xfrm>
            <a:off x="3619833" y="6029399"/>
            <a:ext cx="79352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522" name="선"/>
          <p:cNvSpPr/>
          <p:nvPr/>
        </p:nvSpPr>
        <p:spPr>
          <a:xfrm>
            <a:off x="4635461" y="6223705"/>
            <a:ext cx="504528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23" name="- 현재 출력 상태를 반영하지 않음…"/>
          <p:cNvSpPr txBox="1"/>
          <p:nvPr/>
        </p:nvSpPr>
        <p:spPr>
          <a:xfrm>
            <a:off x="1064823" y="3289437"/>
            <a:ext cx="4916009" cy="83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457200">
              <a:lnSpc>
                <a:spcPct val="120000"/>
              </a:lnSpc>
              <a:defRPr sz="1800"/>
            </a:pPr>
            <a:r>
              <a:rPr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 does not reflect the current output </a:t>
            </a:r>
            <a:r>
              <a:rPr 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status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4" name="r(t)"/>
          <p:cNvSpPr txBox="1"/>
          <p:nvPr/>
        </p:nvSpPr>
        <p:spPr>
          <a:xfrm>
            <a:off x="1017800" y="5785102"/>
            <a:ext cx="43054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r(t)</a:t>
            </a:r>
          </a:p>
        </p:txBody>
      </p:sp>
      <p:sp>
        <p:nvSpPr>
          <p:cNvPr id="525" name="u(t)"/>
          <p:cNvSpPr txBox="1"/>
          <p:nvPr/>
        </p:nvSpPr>
        <p:spPr>
          <a:xfrm>
            <a:off x="2948696" y="5785102"/>
            <a:ext cx="454476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u(t)</a:t>
            </a:r>
          </a:p>
        </p:txBody>
      </p:sp>
      <p:sp>
        <p:nvSpPr>
          <p:cNvPr id="526" name="y(t)"/>
          <p:cNvSpPr txBox="1"/>
          <p:nvPr/>
        </p:nvSpPr>
        <p:spPr>
          <a:xfrm>
            <a:off x="4685513" y="5785102"/>
            <a:ext cx="442353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y(t)</a:t>
            </a:r>
          </a:p>
        </p:txBody>
      </p:sp>
      <p:sp>
        <p:nvSpPr>
          <p:cNvPr id="527" name="직사각형"/>
          <p:cNvSpPr/>
          <p:nvPr/>
        </p:nvSpPr>
        <p:spPr>
          <a:xfrm>
            <a:off x="8788918" y="5934919"/>
            <a:ext cx="1240332" cy="524213"/>
          </a:xfrm>
          <a:prstGeom prst="rect">
            <a:avLst/>
          </a:prstGeom>
          <a:solidFill>
            <a:srgbClr val="F7A4A9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grpSp>
        <p:nvGrpSpPr>
          <p:cNvPr id="530" name="그룹"/>
          <p:cNvGrpSpPr/>
          <p:nvPr/>
        </p:nvGrpSpPr>
        <p:grpSpPr>
          <a:xfrm>
            <a:off x="7518371" y="5972284"/>
            <a:ext cx="521281" cy="505627"/>
            <a:chOff x="0" y="0"/>
            <a:chExt cx="521279" cy="505625"/>
          </a:xfrm>
        </p:grpSpPr>
        <p:sp>
          <p:nvSpPr>
            <p:cNvPr id="528" name="타원형"/>
            <p:cNvSpPr/>
            <p:nvPr/>
          </p:nvSpPr>
          <p:spPr>
            <a:xfrm>
              <a:off x="0" y="0"/>
              <a:ext cx="521280" cy="505626"/>
            </a:xfrm>
            <a:prstGeom prst="ellipse">
              <a:avLst/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pic>
          <p:nvPicPr>
            <p:cNvPr id="52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985" y="77805"/>
              <a:ext cx="357309" cy="350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1" name="선"/>
          <p:cNvSpPr/>
          <p:nvPr/>
        </p:nvSpPr>
        <p:spPr>
          <a:xfrm>
            <a:off x="6858660" y="6229637"/>
            <a:ext cx="521281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2" name="선"/>
          <p:cNvSpPr/>
          <p:nvPr/>
        </p:nvSpPr>
        <p:spPr>
          <a:xfrm>
            <a:off x="8157507" y="6225097"/>
            <a:ext cx="543497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53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2624" y="6258940"/>
            <a:ext cx="381209" cy="354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2684" y="6696478"/>
            <a:ext cx="381208" cy="270023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선"/>
          <p:cNvSpPr/>
          <p:nvPr/>
        </p:nvSpPr>
        <p:spPr>
          <a:xfrm>
            <a:off x="11974690" y="6191537"/>
            <a:ext cx="504527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6" name="선"/>
          <p:cNvSpPr/>
          <p:nvPr/>
        </p:nvSpPr>
        <p:spPr>
          <a:xfrm>
            <a:off x="10131542" y="6196256"/>
            <a:ext cx="613904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7" name="직사각형"/>
          <p:cNvSpPr/>
          <p:nvPr/>
        </p:nvSpPr>
        <p:spPr>
          <a:xfrm>
            <a:off x="10847738" y="5932122"/>
            <a:ext cx="972937" cy="492926"/>
          </a:xfrm>
          <a:prstGeom prst="rect">
            <a:avLst/>
          </a:prstGeom>
          <a:solidFill>
            <a:schemeClr val="accent4">
              <a:lumOff val="24313"/>
              <a:alpha val="70549"/>
            </a:schemeClr>
          </a:solidFill>
          <a:ln w="12700">
            <a:solidFill>
              <a:schemeClr val="accent1">
                <a:alpha val="7054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38" name="Process"/>
          <p:cNvSpPr txBox="1"/>
          <p:nvPr/>
        </p:nvSpPr>
        <p:spPr>
          <a:xfrm>
            <a:off x="10937444" y="5993108"/>
            <a:ext cx="79352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sp>
        <p:nvSpPr>
          <p:cNvPr id="539" name="Controller"/>
          <p:cNvSpPr txBox="1"/>
          <p:nvPr/>
        </p:nvSpPr>
        <p:spPr>
          <a:xfrm>
            <a:off x="8888911" y="5993108"/>
            <a:ext cx="1053180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Controller</a:t>
            </a:r>
          </a:p>
        </p:txBody>
      </p:sp>
      <p:sp>
        <p:nvSpPr>
          <p:cNvPr id="540" name="직사각형"/>
          <p:cNvSpPr/>
          <p:nvPr/>
        </p:nvSpPr>
        <p:spPr>
          <a:xfrm>
            <a:off x="9492971" y="6884553"/>
            <a:ext cx="1224543" cy="524212"/>
          </a:xfrm>
          <a:prstGeom prst="rect">
            <a:avLst/>
          </a:prstGeom>
          <a:solidFill>
            <a:srgbClr val="D2DF1E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41" name="Sensor"/>
          <p:cNvSpPr txBox="1"/>
          <p:nvPr/>
        </p:nvSpPr>
        <p:spPr>
          <a:xfrm>
            <a:off x="9740329" y="6971651"/>
            <a:ext cx="729826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Sensor</a:t>
            </a:r>
          </a:p>
        </p:txBody>
      </p:sp>
      <p:sp>
        <p:nvSpPr>
          <p:cNvPr id="542" name="선"/>
          <p:cNvSpPr/>
          <p:nvPr/>
        </p:nvSpPr>
        <p:spPr>
          <a:xfrm>
            <a:off x="10817300" y="6236845"/>
            <a:ext cx="1386493" cy="88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43" name="선"/>
          <p:cNvSpPr/>
          <p:nvPr/>
        </p:nvSpPr>
        <p:spPr>
          <a:xfrm>
            <a:off x="7798648" y="6553951"/>
            <a:ext cx="1585881" cy="6135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44" name="r(t)"/>
          <p:cNvSpPr txBox="1"/>
          <p:nvPr/>
        </p:nvSpPr>
        <p:spPr>
          <a:xfrm>
            <a:off x="6949396" y="5812538"/>
            <a:ext cx="43054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r(t)</a:t>
            </a:r>
          </a:p>
        </p:txBody>
      </p:sp>
      <p:sp>
        <p:nvSpPr>
          <p:cNvPr id="545" name="u(t)"/>
          <p:cNvSpPr txBox="1"/>
          <p:nvPr/>
        </p:nvSpPr>
        <p:spPr>
          <a:xfrm>
            <a:off x="10211256" y="5812538"/>
            <a:ext cx="454476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u(t)</a:t>
            </a:r>
          </a:p>
        </p:txBody>
      </p:sp>
      <p:sp>
        <p:nvSpPr>
          <p:cNvPr id="546" name="y(t)"/>
          <p:cNvSpPr txBox="1"/>
          <p:nvPr/>
        </p:nvSpPr>
        <p:spPr>
          <a:xfrm>
            <a:off x="11999716" y="5812538"/>
            <a:ext cx="442352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y(t)</a:t>
            </a:r>
          </a:p>
        </p:txBody>
      </p:sp>
      <p:sp>
        <p:nvSpPr>
          <p:cNvPr id="547" name="e(t)"/>
          <p:cNvSpPr txBox="1"/>
          <p:nvPr/>
        </p:nvSpPr>
        <p:spPr>
          <a:xfrm>
            <a:off x="8189934" y="5813235"/>
            <a:ext cx="442352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e(t)</a:t>
            </a:r>
          </a:p>
        </p:txBody>
      </p:sp>
      <p:sp>
        <p:nvSpPr>
          <p:cNvPr id="548" name="Error"/>
          <p:cNvSpPr txBox="1"/>
          <p:nvPr/>
        </p:nvSpPr>
        <p:spPr>
          <a:xfrm>
            <a:off x="8077668" y="5397589"/>
            <a:ext cx="646762" cy="37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Error</a:t>
            </a:r>
          </a:p>
        </p:txBody>
      </p:sp>
      <p:sp>
        <p:nvSpPr>
          <p:cNvPr id="549" name="Control signal"/>
          <p:cNvSpPr txBox="1"/>
          <p:nvPr/>
        </p:nvSpPr>
        <p:spPr>
          <a:xfrm>
            <a:off x="9710143" y="5397589"/>
            <a:ext cx="1420649" cy="37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Control signal</a:t>
            </a:r>
          </a:p>
        </p:txBody>
      </p:sp>
      <p:sp>
        <p:nvSpPr>
          <p:cNvPr id="550" name="Output"/>
          <p:cNvSpPr txBox="1"/>
          <p:nvPr/>
        </p:nvSpPr>
        <p:spPr>
          <a:xfrm>
            <a:off x="11843589" y="5388230"/>
            <a:ext cx="766729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Output</a:t>
            </a:r>
          </a:p>
        </p:txBody>
      </p:sp>
      <p:sp>
        <p:nvSpPr>
          <p:cNvPr id="551" name="Reference"/>
          <p:cNvSpPr txBox="1"/>
          <p:nvPr/>
        </p:nvSpPr>
        <p:spPr>
          <a:xfrm>
            <a:off x="6544058" y="5388230"/>
            <a:ext cx="104187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Reference</a:t>
            </a:r>
          </a:p>
        </p:txBody>
      </p:sp>
      <p:sp>
        <p:nvSpPr>
          <p:cNvPr id="552" name="Measured  value"/>
          <p:cNvSpPr txBox="1"/>
          <p:nvPr/>
        </p:nvSpPr>
        <p:spPr>
          <a:xfrm>
            <a:off x="7630840" y="7245332"/>
            <a:ext cx="161799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Measured  value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sp>
        <p:nvSpPr>
          <p:cNvPr id="509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33219" y="3854866"/>
            <a:ext cx="1857751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Proportional</a:t>
            </a:r>
            <a:endParaRPr kumimoji="0" lang="en-US" sz="24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17917" y="4375320"/>
            <a:ext cx="1662184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Integration</a:t>
            </a:r>
            <a:endParaRPr kumimoji="0" lang="en-US" sz="24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90355" y="4958962"/>
            <a:ext cx="2125452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Differentiation</a:t>
            </a:r>
            <a:endParaRPr kumimoji="0" lang="en-US" sz="24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4388133" y="3990614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954601" y="4505985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5797115" y="5072126"/>
            <a:ext cx="914400" cy="274320"/>
          </a:xfrm>
          <a:prstGeom prst="right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68092" y="3906257"/>
            <a:ext cx="123431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Perpetua Titling MT" panose="02020502060505020804" pitchFamily="18" charset="0"/>
              </a:rPr>
              <a:t>∝ error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erpetua Titling MT" panose="02020502060505020804" pitchFamily="18" charset="0"/>
              <a:sym typeface="맑은 고딕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51813" y="4426711"/>
            <a:ext cx="306975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Perpetua Titling MT" panose="02020502060505020804" pitchFamily="18" charset="0"/>
              </a:rPr>
              <a:t>s</a:t>
            </a: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erpetua Titling MT" panose="02020502060505020804" pitchFamily="18" charset="0"/>
                <a:sym typeface="맑은 고딕"/>
              </a:rPr>
              <a:t>teady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erpetua Titling MT" panose="02020502060505020804" pitchFamily="18" charset="0"/>
                <a:sym typeface="맑은 고딕"/>
              </a:rPr>
              <a:t> state error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erpetua Titling MT" panose="02020502060505020804" pitchFamily="18" charset="0"/>
              <a:sym typeface="맑은 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44801" y="5010353"/>
            <a:ext cx="405143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erpetua Titling MT" panose="02020502060505020804" pitchFamily="18" charset="0"/>
                <a:sym typeface="맑은 고딕"/>
              </a:rPr>
              <a:t>Overshoot	Stability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erpetua Titling MT" panose="02020502060505020804" pitchFamily="18" charset="0"/>
              <a:sym typeface="맑은 고딕"/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9319356" y="4375320"/>
            <a:ext cx="365760" cy="365760"/>
          </a:xfrm>
          <a:prstGeom prst="mathMultiply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8702603" y="5002410"/>
            <a:ext cx="4572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11029517" y="4935641"/>
            <a:ext cx="457200" cy="457200"/>
          </a:xfrm>
          <a:prstGeom prst="downArrow">
            <a:avLst/>
          </a:prstGeom>
          <a:solidFill>
            <a:srgbClr val="00B05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56152" y="1266462"/>
            <a:ext cx="2127055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PID Control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5456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  <p:sp>
        <p:nvSpPr>
          <p:cNvPr id="509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17" name="Picture 16" descr="File:PID Compensation Animated.gif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49" y="2769439"/>
            <a:ext cx="6096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2831" y="8201738"/>
            <a:ext cx="8944626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kumimoji="0" 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GIF credit:</a:t>
            </a:r>
            <a:r>
              <a:rPr 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https://commons.wikimedia.org/wiki/File:PID_Compensation_Animated.gif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1616" y="1346937"/>
            <a:ext cx="2127055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PID Control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2330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  <p:sp>
        <p:nvSpPr>
          <p:cNvPr id="509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 1"/>
              <p:cNvGraphicFramePr/>
              <p:nvPr>
                <p:extLst>
                  <p:ext uri="{D42A27DB-BD31-4B8C-83A1-F6EECF244321}">
                    <p14:modId xmlns:p14="http://schemas.microsoft.com/office/powerpoint/2010/main" val="3404301525"/>
                  </p:ext>
                </p:extLst>
              </p:nvPr>
            </p:nvGraphicFramePr>
            <p:xfrm>
              <a:off x="2167466" y="1986844"/>
              <a:ext cx="9757312" cy="624275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Diagram 1"/>
              <p:cNvGraphicFramePr/>
              <p:nvPr>
                <p:extLst>
                  <p:ext uri="{D42A27DB-BD31-4B8C-83A1-F6EECF244321}">
                    <p14:modId xmlns:p14="http://schemas.microsoft.com/office/powerpoint/2010/main" val="3404301525"/>
                  </p:ext>
                </p:extLst>
              </p:nvPr>
            </p:nvGraphicFramePr>
            <p:xfrm>
              <a:off x="2167466" y="1986844"/>
              <a:ext cx="9757312" cy="624275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506673" y="1153055"/>
            <a:ext cx="2127055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PID Control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0224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모서리가 둥근 직사각형"/>
          <p:cNvSpPr/>
          <p:nvPr/>
        </p:nvSpPr>
        <p:spPr>
          <a:xfrm>
            <a:off x="4155083" y="4153512"/>
            <a:ext cx="809353" cy="585822"/>
          </a:xfrm>
          <a:prstGeom prst="roundRect">
            <a:avLst>
              <a:gd name="adj" fmla="val 16977"/>
            </a:avLst>
          </a:prstGeom>
          <a:solidFill>
            <a:srgbClr val="FFFC41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55" name="타원형"/>
          <p:cNvSpPr/>
          <p:nvPr/>
        </p:nvSpPr>
        <p:spPr>
          <a:xfrm>
            <a:off x="8425481" y="4111774"/>
            <a:ext cx="681252" cy="669298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56" name="직사각형"/>
          <p:cNvSpPr/>
          <p:nvPr/>
        </p:nvSpPr>
        <p:spPr>
          <a:xfrm>
            <a:off x="5626423" y="2863021"/>
            <a:ext cx="2157225" cy="702605"/>
          </a:xfrm>
          <a:prstGeom prst="rect">
            <a:avLst/>
          </a:prstGeom>
          <a:solidFill>
            <a:srgbClr val="C9EA82">
              <a:alpha val="50469"/>
            </a:srgbClr>
          </a:solidFill>
          <a:ln w="12700">
            <a:solidFill>
              <a:schemeClr val="accent1">
                <a:alpha val="5046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107</a:t>
            </a:fld>
            <a:endParaRPr/>
          </a:p>
        </p:txBody>
      </p:sp>
      <p:sp>
        <p:nvSpPr>
          <p:cNvPr id="558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59" name="P"/>
          <p:cNvSpPr txBox="1"/>
          <p:nvPr/>
        </p:nvSpPr>
        <p:spPr>
          <a:xfrm>
            <a:off x="5822529" y="2965813"/>
            <a:ext cx="344449" cy="49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</a:t>
            </a:r>
          </a:p>
        </p:txBody>
      </p:sp>
      <p:pic>
        <p:nvPicPr>
          <p:cNvPr id="56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1374" y="2984986"/>
            <a:ext cx="895794" cy="49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직사각형"/>
          <p:cNvSpPr/>
          <p:nvPr/>
        </p:nvSpPr>
        <p:spPr>
          <a:xfrm>
            <a:off x="5626423" y="4099154"/>
            <a:ext cx="2157225" cy="702605"/>
          </a:xfrm>
          <a:prstGeom prst="rect">
            <a:avLst/>
          </a:prstGeom>
          <a:solidFill>
            <a:srgbClr val="F7A4A9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62" name="I"/>
          <p:cNvSpPr txBox="1"/>
          <p:nvPr/>
        </p:nvSpPr>
        <p:spPr>
          <a:xfrm>
            <a:off x="5822529" y="4201946"/>
            <a:ext cx="271250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</a:t>
            </a:r>
          </a:p>
        </p:txBody>
      </p:sp>
      <p:sp>
        <p:nvSpPr>
          <p:cNvPr id="563" name="직사각형"/>
          <p:cNvSpPr/>
          <p:nvPr/>
        </p:nvSpPr>
        <p:spPr>
          <a:xfrm>
            <a:off x="5626423" y="5341037"/>
            <a:ext cx="2157225" cy="702605"/>
          </a:xfrm>
          <a:prstGeom prst="rect">
            <a:avLst/>
          </a:prstGeom>
          <a:solidFill>
            <a:srgbClr val="B3DDF6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64" name="D"/>
          <p:cNvSpPr txBox="1"/>
          <p:nvPr/>
        </p:nvSpPr>
        <p:spPr>
          <a:xfrm>
            <a:off x="5822529" y="5443829"/>
            <a:ext cx="381209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</a:t>
            </a:r>
          </a:p>
        </p:txBody>
      </p:sp>
      <p:pic>
        <p:nvPicPr>
          <p:cNvPr id="56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7961" y="4232729"/>
            <a:ext cx="436292" cy="427388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타원형"/>
          <p:cNvSpPr/>
          <p:nvPr/>
        </p:nvSpPr>
        <p:spPr>
          <a:xfrm>
            <a:off x="2811845" y="4115807"/>
            <a:ext cx="681251" cy="669299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pic>
        <p:nvPicPr>
          <p:cNvPr id="56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4323" y="4236762"/>
            <a:ext cx="436293" cy="427389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선"/>
          <p:cNvSpPr/>
          <p:nvPr/>
        </p:nvSpPr>
        <p:spPr>
          <a:xfrm>
            <a:off x="7880091" y="4450456"/>
            <a:ext cx="464741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69" name="선"/>
          <p:cNvSpPr/>
          <p:nvPr/>
        </p:nvSpPr>
        <p:spPr>
          <a:xfrm>
            <a:off x="7879571" y="3220705"/>
            <a:ext cx="947536" cy="756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0" name="선"/>
          <p:cNvSpPr/>
          <p:nvPr/>
        </p:nvSpPr>
        <p:spPr>
          <a:xfrm>
            <a:off x="7879571" y="4923274"/>
            <a:ext cx="947536" cy="7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1" name="e(t)"/>
          <p:cNvSpPr txBox="1"/>
          <p:nvPr/>
        </p:nvSpPr>
        <p:spPr>
          <a:xfrm>
            <a:off x="4346904" y="4209480"/>
            <a:ext cx="459976" cy="38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e(t)</a:t>
            </a:r>
          </a:p>
        </p:txBody>
      </p:sp>
      <p:sp>
        <p:nvSpPr>
          <p:cNvPr id="572" name="선"/>
          <p:cNvSpPr/>
          <p:nvPr/>
        </p:nvSpPr>
        <p:spPr>
          <a:xfrm>
            <a:off x="2223926" y="4450456"/>
            <a:ext cx="494142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3" name="선"/>
          <p:cNvSpPr/>
          <p:nvPr/>
        </p:nvSpPr>
        <p:spPr>
          <a:xfrm>
            <a:off x="3577019" y="4446422"/>
            <a:ext cx="494141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4" name="선"/>
          <p:cNvSpPr/>
          <p:nvPr/>
        </p:nvSpPr>
        <p:spPr>
          <a:xfrm>
            <a:off x="5082623" y="4446423"/>
            <a:ext cx="464742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5" name="선"/>
          <p:cNvSpPr/>
          <p:nvPr/>
        </p:nvSpPr>
        <p:spPr>
          <a:xfrm rot="16201267">
            <a:off x="4670845" y="3122641"/>
            <a:ext cx="749277" cy="1001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76" name="선"/>
          <p:cNvSpPr/>
          <p:nvPr/>
        </p:nvSpPr>
        <p:spPr>
          <a:xfrm rot="16201267">
            <a:off x="4659524" y="4779274"/>
            <a:ext cx="798614" cy="1024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57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8944" y="4071124"/>
            <a:ext cx="1340655" cy="758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7117" y="4408347"/>
            <a:ext cx="45928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62531" y="4898529"/>
            <a:ext cx="494141" cy="350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48420" y="5362115"/>
            <a:ext cx="1017119" cy="6965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3" name="그룹"/>
          <p:cNvGrpSpPr/>
          <p:nvPr/>
        </p:nvGrpSpPr>
        <p:grpSpPr>
          <a:xfrm>
            <a:off x="1063369" y="4232728"/>
            <a:ext cx="1210822" cy="427389"/>
            <a:chOff x="0" y="0"/>
            <a:chExt cx="1210821" cy="427387"/>
          </a:xfrm>
        </p:grpSpPr>
        <p:sp>
          <p:nvSpPr>
            <p:cNvPr id="581" name="Setpoint"/>
            <p:cNvSpPr txBox="1"/>
            <p:nvPr/>
          </p:nvSpPr>
          <p:spPr>
            <a:xfrm>
              <a:off x="0" y="38750"/>
              <a:ext cx="820115" cy="350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Setpoint</a:t>
              </a:r>
            </a:p>
          </p:txBody>
        </p:sp>
        <p:pic>
          <p:nvPicPr>
            <p:cNvPr id="582" name="이미지" descr="이미지"/>
            <p:cNvPicPr>
              <a:picLocks noChangeAspect="1"/>
            </p:cNvPicPr>
            <p:nvPr/>
          </p:nvPicPr>
          <p:blipFill>
            <a:blip r:embed="rId8">
              <a:extLst/>
            </a:blip>
            <a:srcRect/>
            <a:stretch>
              <a:fillRect/>
            </a:stretch>
          </p:blipFill>
          <p:spPr>
            <a:xfrm>
              <a:off x="746269" y="0"/>
              <a:ext cx="464553" cy="427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86" name="그룹"/>
          <p:cNvGrpSpPr/>
          <p:nvPr/>
        </p:nvGrpSpPr>
        <p:grpSpPr>
          <a:xfrm>
            <a:off x="2182724" y="5166788"/>
            <a:ext cx="904169" cy="421766"/>
            <a:chOff x="0" y="0"/>
            <a:chExt cx="904167" cy="421764"/>
          </a:xfrm>
        </p:grpSpPr>
        <p:sp>
          <p:nvSpPr>
            <p:cNvPr id="584" name="Pitch"/>
            <p:cNvSpPr txBox="1"/>
            <p:nvPr/>
          </p:nvSpPr>
          <p:spPr>
            <a:xfrm>
              <a:off x="0" y="52063"/>
              <a:ext cx="560459" cy="350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Pitch</a:t>
              </a:r>
            </a:p>
          </p:txBody>
        </p:sp>
        <p:pic>
          <p:nvPicPr>
            <p:cNvPr id="585" name="이미지" descr="이미지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39615" y="0"/>
              <a:ext cx="464553" cy="421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7" name="선"/>
          <p:cNvSpPr/>
          <p:nvPr/>
        </p:nvSpPr>
        <p:spPr>
          <a:xfrm>
            <a:off x="10889077" y="4423363"/>
            <a:ext cx="545626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88" name="선"/>
          <p:cNvSpPr/>
          <p:nvPr/>
        </p:nvSpPr>
        <p:spPr>
          <a:xfrm>
            <a:off x="9182330" y="4446423"/>
            <a:ext cx="527343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89" name="직사각형"/>
          <p:cNvSpPr/>
          <p:nvPr/>
        </p:nvSpPr>
        <p:spPr>
          <a:xfrm>
            <a:off x="9785270" y="4158459"/>
            <a:ext cx="972937" cy="529808"/>
          </a:xfrm>
          <a:prstGeom prst="rect">
            <a:avLst/>
          </a:prstGeom>
          <a:solidFill>
            <a:schemeClr val="accent4">
              <a:lumOff val="24313"/>
              <a:alpha val="70549"/>
            </a:schemeClr>
          </a:solidFill>
          <a:ln w="12700">
            <a:solidFill>
              <a:schemeClr val="accent1">
                <a:alpha val="7054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90" name="Process"/>
          <p:cNvSpPr txBox="1"/>
          <p:nvPr/>
        </p:nvSpPr>
        <p:spPr>
          <a:xfrm>
            <a:off x="9864055" y="4248354"/>
            <a:ext cx="793524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Process</a:t>
            </a:r>
          </a:p>
        </p:txBody>
      </p:sp>
      <p:pic>
        <p:nvPicPr>
          <p:cNvPr id="59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3800" y="3459572"/>
            <a:ext cx="459284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5615" y="3944929"/>
            <a:ext cx="459284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1507" y="4893103"/>
            <a:ext cx="494142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Proportional"/>
          <p:cNvSpPr txBox="1"/>
          <p:nvPr/>
        </p:nvSpPr>
        <p:spPr>
          <a:xfrm>
            <a:off x="6120684" y="2553404"/>
            <a:ext cx="1031662" cy="325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457200">
              <a:lnSpc>
                <a:spcPct val="120000"/>
              </a:lnSpc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Proportional</a:t>
            </a:r>
          </a:p>
        </p:txBody>
      </p:sp>
      <p:sp>
        <p:nvSpPr>
          <p:cNvPr id="595" name="Integral"/>
          <p:cNvSpPr txBox="1"/>
          <p:nvPr/>
        </p:nvSpPr>
        <p:spPr>
          <a:xfrm>
            <a:off x="6158622" y="3766316"/>
            <a:ext cx="695596" cy="325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457200">
              <a:lnSpc>
                <a:spcPct val="120000"/>
              </a:lnSpc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Integral</a:t>
            </a:r>
          </a:p>
        </p:txBody>
      </p:sp>
      <p:sp>
        <p:nvSpPr>
          <p:cNvPr id="596" name="Differential"/>
          <p:cNvSpPr txBox="1"/>
          <p:nvPr/>
        </p:nvSpPr>
        <p:spPr>
          <a:xfrm>
            <a:off x="6152112" y="5035540"/>
            <a:ext cx="968807" cy="325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457200">
              <a:lnSpc>
                <a:spcPct val="120000"/>
              </a:lnSpc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Differential</a:t>
            </a:r>
          </a:p>
        </p:txBody>
      </p:sp>
      <p:sp>
        <p:nvSpPr>
          <p:cNvPr id="597" name="직사각형"/>
          <p:cNvSpPr/>
          <p:nvPr/>
        </p:nvSpPr>
        <p:spPr>
          <a:xfrm>
            <a:off x="5882312" y="7019127"/>
            <a:ext cx="2149336" cy="743442"/>
          </a:xfrm>
          <a:prstGeom prst="rect">
            <a:avLst/>
          </a:prstGeom>
          <a:solidFill>
            <a:srgbClr val="D2DF1E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598" name="IMU Sensor"/>
          <p:cNvSpPr txBox="1"/>
          <p:nvPr/>
        </p:nvSpPr>
        <p:spPr>
          <a:xfrm>
            <a:off x="6389174" y="7215839"/>
            <a:ext cx="1198238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IMU Sensor</a:t>
            </a:r>
          </a:p>
        </p:txBody>
      </p:sp>
      <p:sp>
        <p:nvSpPr>
          <p:cNvPr id="599" name="선"/>
          <p:cNvSpPr/>
          <p:nvPr/>
        </p:nvSpPr>
        <p:spPr>
          <a:xfrm>
            <a:off x="8301508" y="4435370"/>
            <a:ext cx="2860331" cy="2927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00" name="선"/>
          <p:cNvSpPr/>
          <p:nvPr/>
        </p:nvSpPr>
        <p:spPr>
          <a:xfrm>
            <a:off x="3172719" y="4879633"/>
            <a:ext cx="2357863" cy="2532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01" name="PWM Motor Control"/>
          <p:cNvSpPr txBox="1"/>
          <p:nvPr/>
        </p:nvSpPr>
        <p:spPr>
          <a:xfrm>
            <a:off x="9864055" y="3679452"/>
            <a:ext cx="1644238" cy="325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457200">
              <a:lnSpc>
                <a:spcPct val="120000"/>
              </a:lnSpc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PWM Motor Control</a:t>
            </a:r>
          </a:p>
        </p:txBody>
      </p:sp>
      <p:sp>
        <p:nvSpPr>
          <p:cNvPr id="602" name="y(t)"/>
          <p:cNvSpPr txBox="1"/>
          <p:nvPr/>
        </p:nvSpPr>
        <p:spPr>
          <a:xfrm>
            <a:off x="10940714" y="3997441"/>
            <a:ext cx="442352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y(t)</a:t>
            </a:r>
          </a:p>
        </p:txBody>
      </p:sp>
      <p:sp>
        <p:nvSpPr>
          <p:cNvPr id="603" name="u(t)"/>
          <p:cNvSpPr txBox="1"/>
          <p:nvPr/>
        </p:nvSpPr>
        <p:spPr>
          <a:xfrm>
            <a:off x="9218764" y="4032820"/>
            <a:ext cx="45447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u(t)</a:t>
            </a:r>
          </a:p>
        </p:txBody>
      </p:sp>
      <p:sp>
        <p:nvSpPr>
          <p:cNvPr id="604" name="r(t)"/>
          <p:cNvSpPr txBox="1"/>
          <p:nvPr/>
        </p:nvSpPr>
        <p:spPr>
          <a:xfrm>
            <a:off x="2255724" y="3997441"/>
            <a:ext cx="430546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r(t)</a:t>
            </a:r>
          </a:p>
        </p:txBody>
      </p:sp>
      <p:sp>
        <p:nvSpPr>
          <p:cNvPr id="605" name="모서리가 둥근 직사각형"/>
          <p:cNvSpPr/>
          <p:nvPr/>
        </p:nvSpPr>
        <p:spPr>
          <a:xfrm>
            <a:off x="5093160" y="2417291"/>
            <a:ext cx="4125010" cy="3851976"/>
          </a:xfrm>
          <a:prstGeom prst="roundRect">
            <a:avLst>
              <a:gd name="adj" fmla="val 4025"/>
            </a:avLst>
          </a:prstGeom>
          <a:solidFill>
            <a:schemeClr val="accent6">
              <a:lumOff val="18921"/>
              <a:alpha val="7478"/>
            </a:schemeClr>
          </a:solidFill>
          <a:ln w="12700">
            <a:solidFill>
              <a:schemeClr val="accent1">
                <a:satOff val="-4409"/>
                <a:lumOff val="-10509"/>
                <a:alpha val="747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75799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06" name="PID Controller"/>
          <p:cNvSpPr txBox="1"/>
          <p:nvPr/>
        </p:nvSpPr>
        <p:spPr>
          <a:xfrm>
            <a:off x="5511622" y="1200275"/>
            <a:ext cx="2223235" cy="500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800" b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PID Controller</a:t>
            </a:r>
          </a:p>
        </p:txBody>
      </p:sp>
      <p:sp>
        <p:nvSpPr>
          <p:cNvPr id="607" name="Measured  value"/>
          <p:cNvSpPr txBox="1"/>
          <p:nvPr/>
        </p:nvSpPr>
        <p:spPr>
          <a:xfrm>
            <a:off x="3523603" y="7011403"/>
            <a:ext cx="161799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Measured  value</a:t>
            </a:r>
          </a:p>
        </p:txBody>
      </p:sp>
      <p:sp>
        <p:nvSpPr>
          <p:cNvPr id="608" name="Reference"/>
          <p:cNvSpPr txBox="1"/>
          <p:nvPr/>
        </p:nvSpPr>
        <p:spPr>
          <a:xfrm>
            <a:off x="916162" y="3833717"/>
            <a:ext cx="1041875" cy="374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700" b="1" i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Reference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모서리가 둥근 직사각형"/>
          <p:cNvSpPr/>
          <p:nvPr/>
        </p:nvSpPr>
        <p:spPr>
          <a:xfrm>
            <a:off x="8307540" y="1949664"/>
            <a:ext cx="4064963" cy="5205365"/>
          </a:xfrm>
          <a:prstGeom prst="roundRect">
            <a:avLst>
              <a:gd name="adj" fmla="val 5199"/>
            </a:avLst>
          </a:prstGeom>
          <a:solidFill>
            <a:srgbClr val="F6FFB7">
              <a:alpha val="18756"/>
            </a:srgbClr>
          </a:solidFill>
          <a:ln w="25400">
            <a:solidFill>
              <a:schemeClr val="accent1">
                <a:alpha val="18756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1" name="직사각형"/>
          <p:cNvSpPr/>
          <p:nvPr/>
        </p:nvSpPr>
        <p:spPr>
          <a:xfrm>
            <a:off x="1378288" y="3768916"/>
            <a:ext cx="3311881" cy="497302"/>
          </a:xfrm>
          <a:prstGeom prst="rect">
            <a:avLst/>
          </a:prstGeom>
          <a:solidFill>
            <a:srgbClr val="FFFFFF">
              <a:alpha val="70549"/>
            </a:srgbClr>
          </a:solidFill>
          <a:ln w="12700">
            <a:solidFill>
              <a:schemeClr val="accent1">
                <a:alpha val="7054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2" name="직사각형"/>
          <p:cNvSpPr/>
          <p:nvPr/>
        </p:nvSpPr>
        <p:spPr>
          <a:xfrm>
            <a:off x="3382555" y="4624571"/>
            <a:ext cx="4852730" cy="4155690"/>
          </a:xfrm>
          <a:prstGeom prst="rect">
            <a:avLst/>
          </a:prstGeom>
          <a:solidFill>
            <a:srgbClr val="FFFFFF">
              <a:alpha val="47785"/>
            </a:srgbClr>
          </a:solidFill>
          <a:ln w="25400">
            <a:solidFill>
              <a:schemeClr val="accent1">
                <a:alpha val="47785"/>
              </a:schemeClr>
            </a:solidFill>
            <a:custDash>
              <a:ds d="200000" sp="200000"/>
            </a:custDash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3" name="모서리가 둥근 직사각형"/>
          <p:cNvSpPr/>
          <p:nvPr/>
        </p:nvSpPr>
        <p:spPr>
          <a:xfrm>
            <a:off x="3641255" y="6133221"/>
            <a:ext cx="731206" cy="585823"/>
          </a:xfrm>
          <a:prstGeom prst="roundRect">
            <a:avLst>
              <a:gd name="adj" fmla="val 16977"/>
            </a:avLst>
          </a:prstGeom>
          <a:solidFill>
            <a:srgbClr val="FFFC41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4" name="타원형"/>
          <p:cNvSpPr/>
          <p:nvPr/>
        </p:nvSpPr>
        <p:spPr>
          <a:xfrm>
            <a:off x="7376966" y="6091483"/>
            <a:ext cx="681252" cy="669299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5" name="직사각형"/>
          <p:cNvSpPr/>
          <p:nvPr/>
        </p:nvSpPr>
        <p:spPr>
          <a:xfrm>
            <a:off x="4793808" y="4842730"/>
            <a:ext cx="2157225" cy="702605"/>
          </a:xfrm>
          <a:prstGeom prst="rect">
            <a:avLst/>
          </a:prstGeom>
          <a:solidFill>
            <a:srgbClr val="C9EA82">
              <a:alpha val="50469"/>
            </a:srgbClr>
          </a:solidFill>
          <a:ln w="12700">
            <a:solidFill>
              <a:schemeClr val="accent1">
                <a:alpha val="5046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1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802707" y="9210866"/>
            <a:ext cx="3034454" cy="3713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108</a:t>
            </a:fld>
            <a:endParaRPr/>
          </a:p>
        </p:txBody>
      </p:sp>
      <p:sp>
        <p:nvSpPr>
          <p:cNvPr id="617" name="PID Control"/>
          <p:cNvSpPr txBox="1"/>
          <p:nvPr/>
        </p:nvSpPr>
        <p:spPr>
          <a:xfrm>
            <a:off x="5216043" y="1175250"/>
            <a:ext cx="2291430" cy="5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200" b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PID Control</a:t>
            </a:r>
          </a:p>
        </p:txBody>
      </p:sp>
      <p:sp>
        <p:nvSpPr>
          <p:cNvPr id="618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619" name="Proportional…"/>
          <p:cNvSpPr txBox="1"/>
          <p:nvPr/>
        </p:nvSpPr>
        <p:spPr>
          <a:xfrm>
            <a:off x="2907830" y="2259280"/>
            <a:ext cx="1395808" cy="1023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457200">
              <a:lnSpc>
                <a:spcPct val="120000"/>
              </a:lnSpc>
              <a:defRPr sz="18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Proportional</a:t>
            </a:r>
          </a:p>
          <a:p>
            <a:pPr defTabSz="457200">
              <a:lnSpc>
                <a:spcPct val="120000"/>
              </a:lnSpc>
              <a:defRPr sz="18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Integral</a:t>
            </a:r>
          </a:p>
          <a:p>
            <a:pPr defTabSz="457200">
              <a:lnSpc>
                <a:spcPct val="120000"/>
              </a:lnSpc>
              <a:defRPr sz="18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Differential </a:t>
            </a:r>
          </a:p>
        </p:txBody>
      </p:sp>
      <p:sp>
        <p:nvSpPr>
          <p:cNvPr id="620" name="P"/>
          <p:cNvSpPr txBox="1"/>
          <p:nvPr/>
        </p:nvSpPr>
        <p:spPr>
          <a:xfrm>
            <a:off x="4989914" y="4945522"/>
            <a:ext cx="344449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</a:t>
            </a:r>
          </a:p>
        </p:txBody>
      </p:sp>
      <p:pic>
        <p:nvPicPr>
          <p:cNvPr id="62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8759" y="4964695"/>
            <a:ext cx="895794" cy="49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직사각형"/>
          <p:cNvSpPr/>
          <p:nvPr/>
        </p:nvSpPr>
        <p:spPr>
          <a:xfrm>
            <a:off x="4793808" y="6078864"/>
            <a:ext cx="2157225" cy="702605"/>
          </a:xfrm>
          <a:prstGeom prst="rect">
            <a:avLst/>
          </a:prstGeom>
          <a:solidFill>
            <a:srgbClr val="F7A4A9">
              <a:alpha val="41231"/>
            </a:srgbClr>
          </a:solidFill>
          <a:ln w="12700">
            <a:solidFill>
              <a:schemeClr val="accent1">
                <a:alpha val="41231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23" name="I"/>
          <p:cNvSpPr txBox="1"/>
          <p:nvPr/>
        </p:nvSpPr>
        <p:spPr>
          <a:xfrm>
            <a:off x="4989914" y="6181655"/>
            <a:ext cx="271250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</a:t>
            </a:r>
          </a:p>
        </p:txBody>
      </p:sp>
      <p:sp>
        <p:nvSpPr>
          <p:cNvPr id="624" name="직사각형"/>
          <p:cNvSpPr/>
          <p:nvPr/>
        </p:nvSpPr>
        <p:spPr>
          <a:xfrm>
            <a:off x="4793808" y="7320747"/>
            <a:ext cx="2157225" cy="702605"/>
          </a:xfrm>
          <a:prstGeom prst="rect">
            <a:avLst/>
          </a:prstGeom>
          <a:solidFill>
            <a:srgbClr val="B3DDF6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25" name="D"/>
          <p:cNvSpPr txBox="1"/>
          <p:nvPr/>
        </p:nvSpPr>
        <p:spPr>
          <a:xfrm>
            <a:off x="4989914" y="7423539"/>
            <a:ext cx="381209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</a:t>
            </a:r>
          </a:p>
        </p:txBody>
      </p:sp>
      <p:pic>
        <p:nvPicPr>
          <p:cNvPr id="62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9446" y="6212438"/>
            <a:ext cx="436292" cy="42738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타원형"/>
          <p:cNvSpPr/>
          <p:nvPr/>
        </p:nvSpPr>
        <p:spPr>
          <a:xfrm>
            <a:off x="1397833" y="6095757"/>
            <a:ext cx="681251" cy="669299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pic>
        <p:nvPicPr>
          <p:cNvPr id="62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312" y="6216712"/>
            <a:ext cx="436293" cy="427389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선"/>
          <p:cNvSpPr/>
          <p:nvPr/>
        </p:nvSpPr>
        <p:spPr>
          <a:xfrm>
            <a:off x="7040558" y="6430166"/>
            <a:ext cx="255759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0" name="선"/>
          <p:cNvSpPr/>
          <p:nvPr/>
        </p:nvSpPr>
        <p:spPr>
          <a:xfrm>
            <a:off x="7017499" y="5200414"/>
            <a:ext cx="761093" cy="756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1" name="선"/>
          <p:cNvSpPr/>
          <p:nvPr/>
        </p:nvSpPr>
        <p:spPr>
          <a:xfrm>
            <a:off x="7017499" y="6902984"/>
            <a:ext cx="761093" cy="795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2" name="Error"/>
          <p:cNvSpPr txBox="1"/>
          <p:nvPr/>
        </p:nvSpPr>
        <p:spPr>
          <a:xfrm>
            <a:off x="3727158" y="6251124"/>
            <a:ext cx="571473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Error</a:t>
            </a:r>
          </a:p>
        </p:txBody>
      </p:sp>
      <p:sp>
        <p:nvSpPr>
          <p:cNvPr id="633" name="선"/>
          <p:cNvSpPr/>
          <p:nvPr/>
        </p:nvSpPr>
        <p:spPr>
          <a:xfrm>
            <a:off x="1032806" y="6430406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4" name="선"/>
          <p:cNvSpPr/>
          <p:nvPr/>
        </p:nvSpPr>
        <p:spPr>
          <a:xfrm>
            <a:off x="3304517" y="6430166"/>
            <a:ext cx="255759" cy="1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5" name="선"/>
          <p:cNvSpPr/>
          <p:nvPr/>
        </p:nvSpPr>
        <p:spPr>
          <a:xfrm>
            <a:off x="4458991" y="6426132"/>
            <a:ext cx="255759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6" name="Setpoint"/>
          <p:cNvSpPr txBox="1"/>
          <p:nvPr/>
        </p:nvSpPr>
        <p:spPr>
          <a:xfrm>
            <a:off x="126154" y="6251124"/>
            <a:ext cx="865359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Setpoint</a:t>
            </a:r>
          </a:p>
        </p:txBody>
      </p:sp>
      <p:sp>
        <p:nvSpPr>
          <p:cNvPr id="637" name="선"/>
          <p:cNvSpPr/>
          <p:nvPr/>
        </p:nvSpPr>
        <p:spPr>
          <a:xfrm rot="16201267">
            <a:off x="3980184" y="5244072"/>
            <a:ext cx="748708" cy="717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8" name="선"/>
          <p:cNvSpPr/>
          <p:nvPr/>
        </p:nvSpPr>
        <p:spPr>
          <a:xfrm rot="16201267">
            <a:off x="3966295" y="6898909"/>
            <a:ext cx="799590" cy="74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63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6329" y="6050833"/>
            <a:ext cx="1340655" cy="758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1155" y="5924879"/>
            <a:ext cx="459284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5410" y="6872813"/>
            <a:ext cx="494141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모서리가 둥근 직사각형"/>
          <p:cNvSpPr/>
          <p:nvPr/>
        </p:nvSpPr>
        <p:spPr>
          <a:xfrm>
            <a:off x="8522252" y="6105149"/>
            <a:ext cx="794869" cy="585823"/>
          </a:xfrm>
          <a:prstGeom prst="roundRect">
            <a:avLst>
              <a:gd name="adj" fmla="val 17477"/>
            </a:avLst>
          </a:prstGeom>
          <a:solidFill>
            <a:srgbClr val="FFFC41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43" name="Output"/>
          <p:cNvSpPr txBox="1"/>
          <p:nvPr/>
        </p:nvSpPr>
        <p:spPr>
          <a:xfrm>
            <a:off x="8566084" y="6234026"/>
            <a:ext cx="70720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Output</a:t>
            </a:r>
          </a:p>
        </p:txBody>
      </p:sp>
      <p:sp>
        <p:nvSpPr>
          <p:cNvPr id="644" name="선"/>
          <p:cNvSpPr/>
          <p:nvPr/>
        </p:nvSpPr>
        <p:spPr>
          <a:xfrm>
            <a:off x="8159215" y="6426132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45" name="선"/>
          <p:cNvSpPr/>
          <p:nvPr/>
        </p:nvSpPr>
        <p:spPr>
          <a:xfrm>
            <a:off x="1750918" y="6788396"/>
            <a:ext cx="9683127" cy="2339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1637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646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15805" y="7341825"/>
            <a:ext cx="1017119" cy="696506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Pitch"/>
          <p:cNvSpPr txBox="1"/>
          <p:nvPr/>
        </p:nvSpPr>
        <p:spPr>
          <a:xfrm>
            <a:off x="882019" y="7257087"/>
            <a:ext cx="59419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1">
                    <a:satOff val="-4409"/>
                    <a:lumOff val="-1050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Pitch</a:t>
            </a:r>
          </a:p>
        </p:txBody>
      </p:sp>
      <p:grpSp>
        <p:nvGrpSpPr>
          <p:cNvPr id="651" name="그룹"/>
          <p:cNvGrpSpPr/>
          <p:nvPr/>
        </p:nvGrpSpPr>
        <p:grpSpPr>
          <a:xfrm>
            <a:off x="9292684" y="3378333"/>
            <a:ext cx="1173551" cy="1836412"/>
            <a:chOff x="66" y="0"/>
            <a:chExt cx="1173549" cy="1836411"/>
          </a:xfrm>
        </p:grpSpPr>
        <p:sp>
          <p:nvSpPr>
            <p:cNvPr id="648" name="직사각형"/>
            <p:cNvSpPr/>
            <p:nvPr/>
          </p:nvSpPr>
          <p:spPr>
            <a:xfrm rot="16197805">
              <a:off x="622293" y="164290"/>
              <a:ext cx="391619" cy="63078"/>
            </a:xfrm>
            <a:prstGeom prst="rect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sp>
          <p:nvSpPr>
            <p:cNvPr id="649" name="직사각형"/>
            <p:cNvSpPr/>
            <p:nvPr/>
          </p:nvSpPr>
          <p:spPr>
            <a:xfrm rot="16197805">
              <a:off x="117793" y="534651"/>
              <a:ext cx="889275" cy="577351"/>
            </a:xfrm>
            <a:prstGeom prst="rect">
              <a:avLst/>
            </a:prstGeom>
            <a:solidFill>
              <a:srgbClr val="A7A7A7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pic>
          <p:nvPicPr>
            <p:cNvPr id="650" name="이미지" descr="이미지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7848" t="7926" r="8411" b="7682"/>
            <a:stretch>
              <a:fillRect/>
            </a:stretch>
          </p:blipFill>
          <p:spPr>
            <a:xfrm>
              <a:off x="66" y="659872"/>
              <a:ext cx="1173551" cy="117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538" extrusionOk="0">
                  <a:moveTo>
                    <a:pt x="10726" y="21"/>
                  </a:moveTo>
                  <a:cubicBezTo>
                    <a:pt x="10473" y="-26"/>
                    <a:pt x="10134" y="8"/>
                    <a:pt x="9570" y="94"/>
                  </a:cubicBezTo>
                  <a:cubicBezTo>
                    <a:pt x="9108" y="164"/>
                    <a:pt x="8999" y="235"/>
                    <a:pt x="8937" y="493"/>
                  </a:cubicBezTo>
                  <a:cubicBezTo>
                    <a:pt x="8873" y="759"/>
                    <a:pt x="8795" y="803"/>
                    <a:pt x="8428" y="784"/>
                  </a:cubicBezTo>
                  <a:cubicBezTo>
                    <a:pt x="8189" y="772"/>
                    <a:pt x="7821" y="726"/>
                    <a:pt x="7613" y="682"/>
                  </a:cubicBezTo>
                  <a:cubicBezTo>
                    <a:pt x="7346" y="625"/>
                    <a:pt x="7022" y="698"/>
                    <a:pt x="6501" y="929"/>
                  </a:cubicBezTo>
                  <a:cubicBezTo>
                    <a:pt x="5838" y="1223"/>
                    <a:pt x="5770" y="1287"/>
                    <a:pt x="5839" y="1561"/>
                  </a:cubicBezTo>
                  <a:cubicBezTo>
                    <a:pt x="5937" y="1951"/>
                    <a:pt x="5638" y="2128"/>
                    <a:pt x="4871" y="2128"/>
                  </a:cubicBezTo>
                  <a:cubicBezTo>
                    <a:pt x="4373" y="2128"/>
                    <a:pt x="4235" y="2197"/>
                    <a:pt x="3642" y="2753"/>
                  </a:cubicBezTo>
                  <a:cubicBezTo>
                    <a:pt x="3005" y="3350"/>
                    <a:pt x="2986" y="3384"/>
                    <a:pt x="3191" y="3610"/>
                  </a:cubicBezTo>
                  <a:cubicBezTo>
                    <a:pt x="3396" y="3836"/>
                    <a:pt x="3381" y="3866"/>
                    <a:pt x="2900" y="4184"/>
                  </a:cubicBezTo>
                  <a:cubicBezTo>
                    <a:pt x="2623" y="4367"/>
                    <a:pt x="2296" y="4517"/>
                    <a:pt x="2173" y="4518"/>
                  </a:cubicBezTo>
                  <a:cubicBezTo>
                    <a:pt x="2037" y="4520"/>
                    <a:pt x="1790" y="4788"/>
                    <a:pt x="1540" y="5216"/>
                  </a:cubicBezTo>
                  <a:cubicBezTo>
                    <a:pt x="1085" y="5993"/>
                    <a:pt x="1044" y="6213"/>
                    <a:pt x="1322" y="6320"/>
                  </a:cubicBezTo>
                  <a:cubicBezTo>
                    <a:pt x="1625" y="6436"/>
                    <a:pt x="1544" y="6623"/>
                    <a:pt x="958" y="7192"/>
                  </a:cubicBezTo>
                  <a:cubicBezTo>
                    <a:pt x="527" y="7610"/>
                    <a:pt x="379" y="7872"/>
                    <a:pt x="268" y="8390"/>
                  </a:cubicBezTo>
                  <a:cubicBezTo>
                    <a:pt x="76" y="9285"/>
                    <a:pt x="86" y="9415"/>
                    <a:pt x="355" y="9415"/>
                  </a:cubicBezTo>
                  <a:cubicBezTo>
                    <a:pt x="482" y="9415"/>
                    <a:pt x="616" y="9450"/>
                    <a:pt x="653" y="9488"/>
                  </a:cubicBezTo>
                  <a:cubicBezTo>
                    <a:pt x="755" y="9589"/>
                    <a:pt x="452" y="10383"/>
                    <a:pt x="209" y="10650"/>
                  </a:cubicBezTo>
                  <a:cubicBezTo>
                    <a:pt x="-11" y="10893"/>
                    <a:pt x="-63" y="11578"/>
                    <a:pt x="78" y="12285"/>
                  </a:cubicBezTo>
                  <a:cubicBezTo>
                    <a:pt x="138" y="12584"/>
                    <a:pt x="229" y="12684"/>
                    <a:pt x="486" y="12713"/>
                  </a:cubicBezTo>
                  <a:cubicBezTo>
                    <a:pt x="757" y="12745"/>
                    <a:pt x="825" y="12822"/>
                    <a:pt x="857" y="13149"/>
                  </a:cubicBezTo>
                  <a:cubicBezTo>
                    <a:pt x="878" y="13369"/>
                    <a:pt x="811" y="13721"/>
                    <a:pt x="704" y="13927"/>
                  </a:cubicBezTo>
                  <a:cubicBezTo>
                    <a:pt x="522" y="14277"/>
                    <a:pt x="527" y="14341"/>
                    <a:pt x="813" y="14987"/>
                  </a:cubicBezTo>
                  <a:cubicBezTo>
                    <a:pt x="1166" y="15784"/>
                    <a:pt x="1284" y="15890"/>
                    <a:pt x="1628" y="15707"/>
                  </a:cubicBezTo>
                  <a:cubicBezTo>
                    <a:pt x="1972" y="15522"/>
                    <a:pt x="2187" y="15950"/>
                    <a:pt x="2166" y="16774"/>
                  </a:cubicBezTo>
                  <a:cubicBezTo>
                    <a:pt x="2151" y="17348"/>
                    <a:pt x="2190" y="17451"/>
                    <a:pt x="2653" y="17937"/>
                  </a:cubicBezTo>
                  <a:cubicBezTo>
                    <a:pt x="2933" y="18230"/>
                    <a:pt x="3200" y="18467"/>
                    <a:pt x="3242" y="18467"/>
                  </a:cubicBezTo>
                  <a:cubicBezTo>
                    <a:pt x="3284" y="18467"/>
                    <a:pt x="3441" y="18354"/>
                    <a:pt x="3591" y="18213"/>
                  </a:cubicBezTo>
                  <a:lnTo>
                    <a:pt x="3868" y="17959"/>
                  </a:lnTo>
                  <a:lnTo>
                    <a:pt x="4100" y="18307"/>
                  </a:lnTo>
                  <a:cubicBezTo>
                    <a:pt x="4228" y="18500"/>
                    <a:pt x="4361" y="18877"/>
                    <a:pt x="4399" y="19143"/>
                  </a:cubicBezTo>
                  <a:cubicBezTo>
                    <a:pt x="4460" y="19577"/>
                    <a:pt x="4543" y="19666"/>
                    <a:pt x="5191" y="20022"/>
                  </a:cubicBezTo>
                  <a:lnTo>
                    <a:pt x="5911" y="20414"/>
                  </a:lnTo>
                  <a:lnTo>
                    <a:pt x="6217" y="20044"/>
                  </a:lnTo>
                  <a:cubicBezTo>
                    <a:pt x="6488" y="19708"/>
                    <a:pt x="6535" y="19690"/>
                    <a:pt x="6733" y="19855"/>
                  </a:cubicBezTo>
                  <a:cubicBezTo>
                    <a:pt x="6855" y="19956"/>
                    <a:pt x="7056" y="20264"/>
                    <a:pt x="7177" y="20545"/>
                  </a:cubicBezTo>
                  <a:cubicBezTo>
                    <a:pt x="7376" y="21008"/>
                    <a:pt x="7457" y="21077"/>
                    <a:pt x="8050" y="21213"/>
                  </a:cubicBezTo>
                  <a:cubicBezTo>
                    <a:pt x="8956" y="21422"/>
                    <a:pt x="9192" y="21403"/>
                    <a:pt x="9192" y="21134"/>
                  </a:cubicBezTo>
                  <a:cubicBezTo>
                    <a:pt x="9192" y="21009"/>
                    <a:pt x="9254" y="20839"/>
                    <a:pt x="9337" y="20756"/>
                  </a:cubicBezTo>
                  <a:cubicBezTo>
                    <a:pt x="9603" y="20491"/>
                    <a:pt x="9914" y="20596"/>
                    <a:pt x="10188" y="21039"/>
                  </a:cubicBezTo>
                  <a:cubicBezTo>
                    <a:pt x="10335" y="21276"/>
                    <a:pt x="10522" y="21492"/>
                    <a:pt x="10603" y="21519"/>
                  </a:cubicBezTo>
                  <a:cubicBezTo>
                    <a:pt x="10769" y="21574"/>
                    <a:pt x="12061" y="21497"/>
                    <a:pt x="12312" y="21417"/>
                  </a:cubicBezTo>
                  <a:cubicBezTo>
                    <a:pt x="12415" y="21384"/>
                    <a:pt x="12460" y="21210"/>
                    <a:pt x="12435" y="20959"/>
                  </a:cubicBezTo>
                  <a:cubicBezTo>
                    <a:pt x="12402" y="20620"/>
                    <a:pt x="12446" y="20547"/>
                    <a:pt x="12712" y="20480"/>
                  </a:cubicBezTo>
                  <a:cubicBezTo>
                    <a:pt x="12948" y="20420"/>
                    <a:pt x="13104" y="20474"/>
                    <a:pt x="13323" y="20705"/>
                  </a:cubicBezTo>
                  <a:cubicBezTo>
                    <a:pt x="13654" y="21054"/>
                    <a:pt x="14153" y="21049"/>
                    <a:pt x="15025" y="20676"/>
                  </a:cubicBezTo>
                  <a:cubicBezTo>
                    <a:pt x="15480" y="20481"/>
                    <a:pt x="15511" y="20440"/>
                    <a:pt x="15446" y="20044"/>
                  </a:cubicBezTo>
                  <a:cubicBezTo>
                    <a:pt x="15354" y="19473"/>
                    <a:pt x="15586" y="19273"/>
                    <a:pt x="16130" y="19463"/>
                  </a:cubicBezTo>
                  <a:cubicBezTo>
                    <a:pt x="16783" y="19690"/>
                    <a:pt x="17025" y="19624"/>
                    <a:pt x="17686" y="19041"/>
                  </a:cubicBezTo>
                  <a:lnTo>
                    <a:pt x="18319" y="18482"/>
                  </a:lnTo>
                  <a:lnTo>
                    <a:pt x="18108" y="18119"/>
                  </a:lnTo>
                  <a:cubicBezTo>
                    <a:pt x="17859" y="17669"/>
                    <a:pt x="18014" y="17287"/>
                    <a:pt x="18392" y="17407"/>
                  </a:cubicBezTo>
                  <a:cubicBezTo>
                    <a:pt x="18920" y="17574"/>
                    <a:pt x="19344" y="17345"/>
                    <a:pt x="19810" y="16644"/>
                  </a:cubicBezTo>
                  <a:cubicBezTo>
                    <a:pt x="20060" y="16268"/>
                    <a:pt x="20268" y="15910"/>
                    <a:pt x="20268" y="15852"/>
                  </a:cubicBezTo>
                  <a:cubicBezTo>
                    <a:pt x="20268" y="15794"/>
                    <a:pt x="20126" y="15619"/>
                    <a:pt x="19956" y="15459"/>
                  </a:cubicBezTo>
                  <a:cubicBezTo>
                    <a:pt x="19715" y="15233"/>
                    <a:pt x="19678" y="15115"/>
                    <a:pt x="19774" y="14936"/>
                  </a:cubicBezTo>
                  <a:cubicBezTo>
                    <a:pt x="19841" y="14810"/>
                    <a:pt x="19965" y="14730"/>
                    <a:pt x="20050" y="14762"/>
                  </a:cubicBezTo>
                  <a:cubicBezTo>
                    <a:pt x="20136" y="14794"/>
                    <a:pt x="20376" y="14717"/>
                    <a:pt x="20588" y="14588"/>
                  </a:cubicBezTo>
                  <a:cubicBezTo>
                    <a:pt x="20901" y="14397"/>
                    <a:pt x="21022" y="14194"/>
                    <a:pt x="21207" y="13512"/>
                  </a:cubicBezTo>
                  <a:cubicBezTo>
                    <a:pt x="21441" y="12647"/>
                    <a:pt x="21405" y="12495"/>
                    <a:pt x="20959" y="12415"/>
                  </a:cubicBezTo>
                  <a:cubicBezTo>
                    <a:pt x="20579" y="12348"/>
                    <a:pt x="20553" y="11837"/>
                    <a:pt x="20923" y="11696"/>
                  </a:cubicBezTo>
                  <a:cubicBezTo>
                    <a:pt x="21450" y="11496"/>
                    <a:pt x="21537" y="11267"/>
                    <a:pt x="21498" y="10214"/>
                  </a:cubicBezTo>
                  <a:lnTo>
                    <a:pt x="21461" y="9226"/>
                  </a:lnTo>
                  <a:lnTo>
                    <a:pt x="21032" y="9219"/>
                  </a:lnTo>
                  <a:cubicBezTo>
                    <a:pt x="20501" y="9210"/>
                    <a:pt x="20424" y="9029"/>
                    <a:pt x="20756" y="8565"/>
                  </a:cubicBezTo>
                  <a:cubicBezTo>
                    <a:pt x="21169" y="7985"/>
                    <a:pt x="21183" y="7657"/>
                    <a:pt x="20850" y="6843"/>
                  </a:cubicBezTo>
                  <a:cubicBezTo>
                    <a:pt x="20682" y="6431"/>
                    <a:pt x="20478" y="6070"/>
                    <a:pt x="20399" y="6044"/>
                  </a:cubicBezTo>
                  <a:cubicBezTo>
                    <a:pt x="20320" y="6018"/>
                    <a:pt x="20124" y="6086"/>
                    <a:pt x="19956" y="6196"/>
                  </a:cubicBezTo>
                  <a:cubicBezTo>
                    <a:pt x="19669" y="6384"/>
                    <a:pt x="19638" y="6381"/>
                    <a:pt x="19512" y="6146"/>
                  </a:cubicBezTo>
                  <a:cubicBezTo>
                    <a:pt x="19418" y="5971"/>
                    <a:pt x="19414" y="5820"/>
                    <a:pt x="19505" y="5652"/>
                  </a:cubicBezTo>
                  <a:cubicBezTo>
                    <a:pt x="19791" y="5118"/>
                    <a:pt x="19660" y="4516"/>
                    <a:pt x="19119" y="3872"/>
                  </a:cubicBezTo>
                  <a:cubicBezTo>
                    <a:pt x="18836" y="3534"/>
                    <a:pt x="18531" y="3254"/>
                    <a:pt x="18436" y="3254"/>
                  </a:cubicBezTo>
                  <a:cubicBezTo>
                    <a:pt x="18340" y="3254"/>
                    <a:pt x="18165" y="3399"/>
                    <a:pt x="18050" y="3574"/>
                  </a:cubicBezTo>
                  <a:cubicBezTo>
                    <a:pt x="17857" y="3868"/>
                    <a:pt x="17825" y="3882"/>
                    <a:pt x="17621" y="3697"/>
                  </a:cubicBezTo>
                  <a:cubicBezTo>
                    <a:pt x="17494" y="3582"/>
                    <a:pt x="17424" y="3394"/>
                    <a:pt x="17461" y="3254"/>
                  </a:cubicBezTo>
                  <a:cubicBezTo>
                    <a:pt x="17496" y="3120"/>
                    <a:pt x="17491" y="2810"/>
                    <a:pt x="17446" y="2571"/>
                  </a:cubicBezTo>
                  <a:cubicBezTo>
                    <a:pt x="17379" y="2215"/>
                    <a:pt x="17233" y="2059"/>
                    <a:pt x="16646" y="1692"/>
                  </a:cubicBezTo>
                  <a:cubicBezTo>
                    <a:pt x="16253" y="1446"/>
                    <a:pt x="15861" y="1249"/>
                    <a:pt x="15774" y="1249"/>
                  </a:cubicBezTo>
                  <a:cubicBezTo>
                    <a:pt x="15687" y="1249"/>
                    <a:pt x="15522" y="1425"/>
                    <a:pt x="15410" y="1641"/>
                  </a:cubicBezTo>
                  <a:cubicBezTo>
                    <a:pt x="15235" y="1979"/>
                    <a:pt x="15184" y="2004"/>
                    <a:pt x="15032" y="1852"/>
                  </a:cubicBezTo>
                  <a:cubicBezTo>
                    <a:pt x="14934" y="1755"/>
                    <a:pt x="14730" y="1426"/>
                    <a:pt x="14574" y="1118"/>
                  </a:cubicBezTo>
                  <a:cubicBezTo>
                    <a:pt x="14283" y="544"/>
                    <a:pt x="14128" y="462"/>
                    <a:pt x="12879" y="188"/>
                  </a:cubicBezTo>
                  <a:cubicBezTo>
                    <a:pt x="12522" y="110"/>
                    <a:pt x="12454" y="141"/>
                    <a:pt x="12275" y="486"/>
                  </a:cubicBezTo>
                  <a:cubicBezTo>
                    <a:pt x="12166" y="698"/>
                    <a:pt x="12018" y="871"/>
                    <a:pt x="11948" y="871"/>
                  </a:cubicBezTo>
                  <a:cubicBezTo>
                    <a:pt x="11878" y="871"/>
                    <a:pt x="11623" y="670"/>
                    <a:pt x="11381" y="428"/>
                  </a:cubicBezTo>
                  <a:cubicBezTo>
                    <a:pt x="11147" y="194"/>
                    <a:pt x="10979" y="68"/>
                    <a:pt x="10726" y="2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52" name="선"/>
          <p:cNvSpPr/>
          <p:nvPr/>
        </p:nvSpPr>
        <p:spPr>
          <a:xfrm flipV="1">
            <a:off x="9889247" y="2847252"/>
            <a:ext cx="411571" cy="1782834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87" name="연결선"/>
          <p:cNvSpPr/>
          <p:nvPr/>
        </p:nvSpPr>
        <p:spPr>
          <a:xfrm>
            <a:off x="9911430" y="3251237"/>
            <a:ext cx="573329" cy="201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19" extrusionOk="0">
                <a:moveTo>
                  <a:pt x="0" y="1450"/>
                </a:moveTo>
                <a:cubicBezTo>
                  <a:pt x="8929" y="-2981"/>
                  <a:pt x="16129" y="2742"/>
                  <a:pt x="21600" y="18619"/>
                </a:cubicBezTo>
              </a:path>
            </a:pathLst>
          </a:custGeom>
          <a:ln w="25400">
            <a:solidFill>
              <a:schemeClr val="accent2">
                <a:satOff val="-4966"/>
                <a:lumOff val="-10549"/>
                <a:alpha val="55285"/>
              </a:schemeClr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54" name="Front"/>
          <p:cNvSpPr txBox="1"/>
          <p:nvPr/>
        </p:nvSpPr>
        <p:spPr>
          <a:xfrm>
            <a:off x="10627741" y="4427856"/>
            <a:ext cx="583082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Front</a:t>
            </a:r>
          </a:p>
        </p:txBody>
      </p:sp>
      <p:sp>
        <p:nvSpPr>
          <p:cNvPr id="655" name="Back"/>
          <p:cNvSpPr txBox="1"/>
          <p:nvPr/>
        </p:nvSpPr>
        <p:spPr>
          <a:xfrm>
            <a:off x="8629811" y="4433470"/>
            <a:ext cx="56026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Back</a:t>
            </a:r>
          </a:p>
        </p:txBody>
      </p:sp>
      <p:sp>
        <p:nvSpPr>
          <p:cNvPr id="656" name="선"/>
          <p:cNvSpPr/>
          <p:nvPr/>
        </p:nvSpPr>
        <p:spPr>
          <a:xfrm flipV="1">
            <a:off x="9876295" y="2802328"/>
            <a:ext cx="1" cy="1836337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57" name="Pitch + Offset"/>
          <p:cNvSpPr txBox="1"/>
          <p:nvPr/>
        </p:nvSpPr>
        <p:spPr>
          <a:xfrm>
            <a:off x="10346524" y="2409656"/>
            <a:ext cx="1314522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solidFill>
                  <a:schemeClr val="accent1">
                    <a:satOff val="-4409"/>
                    <a:lumOff val="-10509"/>
                  </a:schemeClr>
                </a:solidFill>
              </a:rPr>
              <a:t>Pitch</a:t>
            </a:r>
            <a:r>
              <a:t> + </a:t>
            </a:r>
            <a:r>
              <a:rPr>
                <a:solidFill>
                  <a:schemeClr val="accent2">
                    <a:satOff val="-4966"/>
                    <a:lumOff val="-10549"/>
                  </a:schemeClr>
                </a:solidFill>
              </a:rPr>
              <a:t>Offset</a:t>
            </a:r>
          </a:p>
        </p:txBody>
      </p:sp>
      <p:sp>
        <p:nvSpPr>
          <p:cNvPr id="658" name="Setpoint"/>
          <p:cNvSpPr txBox="1"/>
          <p:nvPr/>
        </p:nvSpPr>
        <p:spPr>
          <a:xfrm>
            <a:off x="10505888" y="3353941"/>
            <a:ext cx="820116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Setpoint</a:t>
            </a:r>
          </a:p>
        </p:txBody>
      </p:sp>
      <p:sp>
        <p:nvSpPr>
          <p:cNvPr id="659" name="0"/>
          <p:cNvSpPr txBox="1"/>
          <p:nvPr/>
        </p:nvSpPr>
        <p:spPr>
          <a:xfrm>
            <a:off x="9750442" y="2398990"/>
            <a:ext cx="255759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/>
            </a:lvl1pPr>
          </a:lstStyle>
          <a:p>
            <a:r>
              <a:t>0</a:t>
            </a:r>
          </a:p>
        </p:txBody>
      </p:sp>
      <p:pic>
        <p:nvPicPr>
          <p:cNvPr id="66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26906" y="2831630"/>
            <a:ext cx="45928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55349" y="2918597"/>
            <a:ext cx="494141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연결선"/>
          <p:cNvSpPr/>
          <p:nvPr/>
        </p:nvSpPr>
        <p:spPr>
          <a:xfrm>
            <a:off x="9911573" y="3030113"/>
            <a:ext cx="316959" cy="6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04" extrusionOk="0">
                <a:moveTo>
                  <a:pt x="0" y="9909"/>
                </a:moveTo>
                <a:cubicBezTo>
                  <a:pt x="5102" y="-5196"/>
                  <a:pt x="12302" y="-3031"/>
                  <a:pt x="21600" y="16404"/>
                </a:cubicBez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663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5270" y="5924639"/>
            <a:ext cx="46455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217600" y="3315255"/>
            <a:ext cx="46455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21635" y="7205024"/>
            <a:ext cx="464553" cy="421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879493" y="2564176"/>
            <a:ext cx="464553" cy="421765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Output"/>
          <p:cNvSpPr txBox="1"/>
          <p:nvPr/>
        </p:nvSpPr>
        <p:spPr>
          <a:xfrm>
            <a:off x="10343839" y="2118652"/>
            <a:ext cx="707204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Output</a:t>
            </a:r>
          </a:p>
        </p:txBody>
      </p:sp>
      <p:sp>
        <p:nvSpPr>
          <p:cNvPr id="668" name="모서리가 둥근 직사각형"/>
          <p:cNvSpPr/>
          <p:nvPr/>
        </p:nvSpPr>
        <p:spPr>
          <a:xfrm>
            <a:off x="10768652" y="6116123"/>
            <a:ext cx="1296388" cy="585823"/>
          </a:xfrm>
          <a:prstGeom prst="roundRect">
            <a:avLst>
              <a:gd name="adj" fmla="val 17477"/>
            </a:avLst>
          </a:prstGeom>
          <a:solidFill>
            <a:srgbClr val="239DF5">
              <a:alpha val="86653"/>
            </a:srgbClr>
          </a:solidFill>
          <a:ln w="12700">
            <a:solidFill>
              <a:srgbClr val="44A4FA">
                <a:alpha val="86653"/>
              </a:srgb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69" name="Measurement"/>
          <p:cNvSpPr txBox="1"/>
          <p:nvPr/>
        </p:nvSpPr>
        <p:spPr>
          <a:xfrm>
            <a:off x="10825556" y="6222197"/>
            <a:ext cx="124864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Measurement</a:t>
            </a:r>
          </a:p>
        </p:txBody>
      </p:sp>
      <p:sp>
        <p:nvSpPr>
          <p:cNvPr id="689" name="연결선"/>
          <p:cNvSpPr/>
          <p:nvPr/>
        </p:nvSpPr>
        <p:spPr>
          <a:xfrm>
            <a:off x="10482552" y="5009283"/>
            <a:ext cx="743101" cy="1049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681" y="1847"/>
                  <a:pt x="18881" y="9047"/>
                  <a:pt x="21600" y="21600"/>
                </a:cubicBezTo>
              </a:path>
            </a:pathLst>
          </a:custGeom>
          <a:ln w="38100">
            <a:solidFill>
              <a:schemeClr val="accent1"/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72" name="IMU Sensor"/>
          <p:cNvSpPr txBox="1"/>
          <p:nvPr/>
        </p:nvSpPr>
        <p:spPr>
          <a:xfrm>
            <a:off x="11169821" y="5123067"/>
            <a:ext cx="1141782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IMU Sensor</a:t>
            </a:r>
          </a:p>
        </p:txBody>
      </p:sp>
      <p:sp>
        <p:nvSpPr>
          <p:cNvPr id="673" name="PWM  Motor Control"/>
          <p:cNvSpPr txBox="1"/>
          <p:nvPr/>
        </p:nvSpPr>
        <p:spPr>
          <a:xfrm>
            <a:off x="9212038" y="5472217"/>
            <a:ext cx="1322460" cy="578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PWM </a:t>
            </a:r>
            <a:br/>
            <a:r>
              <a:t>Motor Control</a:t>
            </a:r>
          </a:p>
        </p:txBody>
      </p:sp>
      <p:sp>
        <p:nvSpPr>
          <p:cNvPr id="690" name="연결선"/>
          <p:cNvSpPr/>
          <p:nvPr/>
        </p:nvSpPr>
        <p:spPr>
          <a:xfrm>
            <a:off x="8859755" y="5034984"/>
            <a:ext cx="457870" cy="1014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01" h="21600" extrusionOk="0">
                <a:moveTo>
                  <a:pt x="118" y="21600"/>
                </a:moveTo>
                <a:cubicBezTo>
                  <a:pt x="-999" y="11538"/>
                  <a:pt x="5829" y="4338"/>
                  <a:pt x="20601" y="0"/>
                </a:cubicBezTo>
              </a:path>
            </a:pathLst>
          </a:custGeom>
          <a:ln w="38100">
            <a:solidFill>
              <a:schemeClr val="accent1"/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675" name="이미지" descr="이미지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436159" y="8143308"/>
            <a:ext cx="1017120" cy="533111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ime Interval ( Unit : Second ) : 0.005 sec"/>
          <p:cNvSpPr txBox="1"/>
          <p:nvPr/>
        </p:nvSpPr>
        <p:spPr>
          <a:xfrm>
            <a:off x="4375680" y="8234855"/>
            <a:ext cx="3780792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6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Time Interval ( Unit : Second ) : 0.005 sec</a:t>
            </a:r>
          </a:p>
        </p:txBody>
      </p:sp>
      <p:sp>
        <p:nvSpPr>
          <p:cNvPr id="677" name="모서리가 둥근 직사각형"/>
          <p:cNvSpPr/>
          <p:nvPr/>
        </p:nvSpPr>
        <p:spPr>
          <a:xfrm>
            <a:off x="2471871" y="6141364"/>
            <a:ext cx="764015" cy="585823"/>
          </a:xfrm>
          <a:prstGeom prst="roundRect">
            <a:avLst>
              <a:gd name="adj" fmla="val 17477"/>
            </a:avLst>
          </a:prstGeom>
          <a:solidFill>
            <a:srgbClr val="FD2728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678" name="Input"/>
          <p:cNvSpPr txBox="1"/>
          <p:nvPr/>
        </p:nvSpPr>
        <p:spPr>
          <a:xfrm>
            <a:off x="2549278" y="6255223"/>
            <a:ext cx="57167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Input</a:t>
            </a:r>
          </a:p>
        </p:txBody>
      </p:sp>
      <p:sp>
        <p:nvSpPr>
          <p:cNvPr id="679" name="선"/>
          <p:cNvSpPr/>
          <p:nvPr/>
        </p:nvSpPr>
        <p:spPr>
          <a:xfrm>
            <a:off x="2150043" y="6437428"/>
            <a:ext cx="25576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91" name="연결선"/>
          <p:cNvSpPr/>
          <p:nvPr/>
        </p:nvSpPr>
        <p:spPr>
          <a:xfrm>
            <a:off x="2796734" y="4428918"/>
            <a:ext cx="494038" cy="656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6" h="21600" extrusionOk="0">
                <a:moveTo>
                  <a:pt x="185" y="0"/>
                </a:moveTo>
                <a:cubicBezTo>
                  <a:pt x="-1234" y="11420"/>
                  <a:pt x="5493" y="18620"/>
                  <a:pt x="20366" y="21600"/>
                </a:cubicBezTo>
              </a:path>
            </a:pathLst>
          </a:custGeom>
          <a:ln w="38100">
            <a:solidFill>
              <a:schemeClr val="accent2"/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681" name="이미지" descr="이미지"/>
          <p:cNvPicPr>
            <a:picLocks noChangeAspect="1"/>
          </p:cNvPicPr>
          <p:nvPr/>
        </p:nvPicPr>
        <p:blipFill>
          <a:blip r:embed="rId12">
            <a:extLst/>
          </a:blip>
          <a:srcRect/>
          <a:stretch>
            <a:fillRect/>
          </a:stretch>
        </p:blipFill>
        <p:spPr>
          <a:xfrm>
            <a:off x="1557662" y="3784005"/>
            <a:ext cx="1340655" cy="501237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System"/>
          <p:cNvSpPr txBox="1"/>
          <p:nvPr/>
        </p:nvSpPr>
        <p:spPr>
          <a:xfrm>
            <a:off x="5557270" y="4177301"/>
            <a:ext cx="76356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System</a:t>
            </a:r>
          </a:p>
        </p:txBody>
      </p:sp>
      <p:sp>
        <p:nvSpPr>
          <p:cNvPr id="683" name="System Variable"/>
          <p:cNvSpPr txBox="1"/>
          <p:nvPr/>
        </p:nvSpPr>
        <p:spPr>
          <a:xfrm>
            <a:off x="3036495" y="3842559"/>
            <a:ext cx="154828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System Variable</a:t>
            </a:r>
          </a:p>
        </p:txBody>
      </p:sp>
      <p:pic>
        <p:nvPicPr>
          <p:cNvPr id="68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77832" y="5522337"/>
            <a:ext cx="45928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38796" y="5956346"/>
            <a:ext cx="459284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42502" y="6872813"/>
            <a:ext cx="494141" cy="350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802707" y="9210866"/>
            <a:ext cx="3034454" cy="3713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109</a:t>
            </a:fld>
            <a:endParaRPr/>
          </a:p>
        </p:txBody>
      </p:sp>
      <p:sp>
        <p:nvSpPr>
          <p:cNvPr id="696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717" name="System"/>
          <p:cNvSpPr txBox="1"/>
          <p:nvPr/>
        </p:nvSpPr>
        <p:spPr>
          <a:xfrm>
            <a:off x="5814930" y="1354189"/>
            <a:ext cx="1359216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800">
                <a:latin typeface="맑은 고딕" panose="020B0503020000020004" pitchFamily="50" charset="-127"/>
                <a:ea typeface="맑은 고딕" panose="020B0503020000020004" pitchFamily="50" charset="-127"/>
              </a:rPr>
              <a:t>System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46146" y="3719463"/>
            <a:ext cx="11155680" cy="3657600"/>
            <a:chOff x="996876" y="4245556"/>
            <a:chExt cx="10635977" cy="3105490"/>
          </a:xfrm>
        </p:grpSpPr>
        <p:sp>
          <p:nvSpPr>
            <p:cNvPr id="693" name="직사각형"/>
            <p:cNvSpPr/>
            <p:nvPr/>
          </p:nvSpPr>
          <p:spPr>
            <a:xfrm>
              <a:off x="8852684" y="4245556"/>
              <a:ext cx="1044714" cy="2690220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accent1"/>
              </a:solidFill>
              <a:custDash>
                <a:ds d="200000" sp="200000"/>
              </a:custDash>
              <a:miter lim="400000"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694" name="직사각형"/>
            <p:cNvSpPr/>
            <p:nvPr/>
          </p:nvSpPr>
          <p:spPr>
            <a:xfrm>
              <a:off x="4556369" y="5273066"/>
              <a:ext cx="1449762" cy="702604"/>
            </a:xfrm>
            <a:prstGeom prst="rect">
              <a:avLst/>
            </a:prstGeom>
            <a:solidFill>
              <a:srgbClr val="C9EA82">
                <a:alpha val="50469"/>
              </a:srgbClr>
            </a:solidFill>
            <a:ln w="12700">
              <a:solidFill>
                <a:schemeClr val="accent1">
                  <a:alpha val="50469"/>
                </a:schemeClr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697" name="PID"/>
            <p:cNvSpPr txBox="1"/>
            <p:nvPr/>
          </p:nvSpPr>
          <p:spPr>
            <a:xfrm>
              <a:off x="4925545" y="5370107"/>
              <a:ext cx="711409" cy="4970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26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PID</a:t>
              </a:r>
            </a:p>
          </p:txBody>
        </p:sp>
        <p:sp>
          <p:nvSpPr>
            <p:cNvPr id="698" name="타원형"/>
            <p:cNvSpPr/>
            <p:nvPr/>
          </p:nvSpPr>
          <p:spPr>
            <a:xfrm>
              <a:off x="2268555" y="5311091"/>
              <a:ext cx="681252" cy="669298"/>
            </a:xfrm>
            <a:prstGeom prst="ellipse">
              <a:avLst/>
            </a:prstGeom>
            <a:solidFill>
              <a:schemeClr val="accent6">
                <a:lumOff val="18921"/>
              </a:schemeClr>
            </a:solidFill>
            <a:ln w="12700">
              <a:solidFill>
                <a:schemeClr val="accent1"/>
              </a:solidFill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endParaRPr/>
            </a:p>
          </p:txBody>
        </p:sp>
        <p:pic>
          <p:nvPicPr>
            <p:cNvPr id="699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91034" y="5432045"/>
              <a:ext cx="436293" cy="42738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00" name="선"/>
            <p:cNvSpPr/>
            <p:nvPr/>
          </p:nvSpPr>
          <p:spPr>
            <a:xfrm>
              <a:off x="1903528" y="5645740"/>
              <a:ext cx="271250" cy="1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01" name="선"/>
            <p:cNvSpPr/>
            <p:nvPr/>
          </p:nvSpPr>
          <p:spPr>
            <a:xfrm>
              <a:off x="4203609" y="5639718"/>
              <a:ext cx="255759" cy="1"/>
            </a:xfrm>
            <a:prstGeom prst="line">
              <a:avLst/>
            </a:prstGeom>
            <a:ln w="25400">
              <a:solidFill>
                <a:schemeClr val="accent2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02" name="Setpoint"/>
            <p:cNvSpPr txBox="1"/>
            <p:nvPr/>
          </p:nvSpPr>
          <p:spPr>
            <a:xfrm>
              <a:off x="996876" y="5466457"/>
              <a:ext cx="865359" cy="350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600" b="1">
                  <a:solidFill>
                    <a:schemeClr val="accent2">
                      <a:satOff val="-4966"/>
                      <a:lumOff val="-10549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Setpoint</a:t>
              </a:r>
            </a:p>
          </p:txBody>
        </p:sp>
        <p:pic>
          <p:nvPicPr>
            <p:cNvPr id="703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61878" y="5140213"/>
              <a:ext cx="459283" cy="4273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04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76132" y="6088146"/>
              <a:ext cx="494141" cy="3500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05" name="모서리가 둥근 직사각형"/>
            <p:cNvSpPr/>
            <p:nvPr/>
          </p:nvSpPr>
          <p:spPr>
            <a:xfrm>
              <a:off x="6494538" y="5269682"/>
              <a:ext cx="794869" cy="585823"/>
            </a:xfrm>
            <a:prstGeom prst="roundRect">
              <a:avLst>
                <a:gd name="adj" fmla="val 17477"/>
              </a:avLst>
            </a:prstGeom>
            <a:solidFill>
              <a:srgbClr val="FFFC41">
                <a:alpha val="44428"/>
              </a:srgbClr>
            </a:solidFill>
            <a:ln w="12700">
              <a:solidFill>
                <a:schemeClr val="accent1">
                  <a:alpha val="44428"/>
                </a:schemeClr>
              </a:solidFill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706" name="Output"/>
            <p:cNvSpPr txBox="1"/>
            <p:nvPr/>
          </p:nvSpPr>
          <p:spPr>
            <a:xfrm>
              <a:off x="6538370" y="5398560"/>
              <a:ext cx="707205" cy="350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Output</a:t>
              </a:r>
            </a:p>
          </p:txBody>
        </p:sp>
        <p:sp>
          <p:nvSpPr>
            <p:cNvPr id="707" name="선"/>
            <p:cNvSpPr/>
            <p:nvPr/>
          </p:nvSpPr>
          <p:spPr>
            <a:xfrm>
              <a:off x="6131502" y="5590666"/>
              <a:ext cx="271249" cy="1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08" name="선"/>
            <p:cNvSpPr/>
            <p:nvPr/>
          </p:nvSpPr>
          <p:spPr>
            <a:xfrm>
              <a:off x="2628260" y="6052272"/>
              <a:ext cx="8389780" cy="129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1637"/>
                  </a:lnTo>
                </a:path>
              </a:pathLst>
            </a:custGeom>
            <a:ln w="25400">
              <a:solidFill>
                <a:schemeClr val="accent1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09" name="Pitch"/>
            <p:cNvSpPr txBox="1"/>
            <p:nvPr/>
          </p:nvSpPr>
          <p:spPr>
            <a:xfrm>
              <a:off x="1680247" y="6345420"/>
              <a:ext cx="594194" cy="350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600" b="1">
                  <a:solidFill>
                    <a:schemeClr val="accent1">
                      <a:satOff val="-4409"/>
                      <a:lumOff val="-10509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Pitch</a:t>
              </a:r>
            </a:p>
          </p:txBody>
        </p:sp>
        <p:pic>
          <p:nvPicPr>
            <p:cNvPr id="710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55992" y="5139973"/>
              <a:ext cx="464553" cy="42738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11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19863" y="6293358"/>
              <a:ext cx="464553" cy="42176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12" name="모서리가 둥근 직사각형"/>
            <p:cNvSpPr/>
            <p:nvPr/>
          </p:nvSpPr>
          <p:spPr>
            <a:xfrm>
              <a:off x="10327308" y="5269682"/>
              <a:ext cx="1296387" cy="585823"/>
            </a:xfrm>
            <a:prstGeom prst="roundRect">
              <a:avLst>
                <a:gd name="adj" fmla="val 17477"/>
              </a:avLst>
            </a:prstGeom>
            <a:solidFill>
              <a:srgbClr val="239DF5">
                <a:alpha val="86653"/>
              </a:srgbClr>
            </a:solidFill>
            <a:ln w="12700">
              <a:solidFill>
                <a:srgbClr val="44A4FA">
                  <a:alpha val="86653"/>
                </a:srgbClr>
              </a:solidFill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713" name="Measurement"/>
            <p:cNvSpPr txBox="1"/>
            <p:nvPr/>
          </p:nvSpPr>
          <p:spPr>
            <a:xfrm>
              <a:off x="10384211" y="5375756"/>
              <a:ext cx="1248642" cy="350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Measurement</a:t>
              </a:r>
            </a:p>
          </p:txBody>
        </p:sp>
        <p:sp>
          <p:nvSpPr>
            <p:cNvPr id="714" name="모서리가 둥근 직사각형"/>
            <p:cNvSpPr/>
            <p:nvPr/>
          </p:nvSpPr>
          <p:spPr>
            <a:xfrm>
              <a:off x="3342593" y="5356698"/>
              <a:ext cx="764015" cy="585822"/>
            </a:xfrm>
            <a:prstGeom prst="roundRect">
              <a:avLst>
                <a:gd name="adj" fmla="val 17477"/>
              </a:avLst>
            </a:prstGeom>
            <a:solidFill>
              <a:srgbClr val="FD2728">
                <a:alpha val="44428"/>
              </a:srgbClr>
            </a:solidFill>
            <a:ln w="12700">
              <a:solidFill>
                <a:schemeClr val="accent1">
                  <a:alpha val="44428"/>
                </a:schemeClr>
              </a:solidFill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715" name="Input"/>
            <p:cNvSpPr txBox="1"/>
            <p:nvPr/>
          </p:nvSpPr>
          <p:spPr>
            <a:xfrm>
              <a:off x="3420000" y="5470557"/>
              <a:ext cx="571671" cy="350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Input</a:t>
              </a:r>
            </a:p>
          </p:txBody>
        </p:sp>
        <p:sp>
          <p:nvSpPr>
            <p:cNvPr id="716" name="선"/>
            <p:cNvSpPr/>
            <p:nvPr/>
          </p:nvSpPr>
          <p:spPr>
            <a:xfrm>
              <a:off x="3020766" y="5652761"/>
              <a:ext cx="255759" cy="1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18" name="선"/>
            <p:cNvSpPr/>
            <p:nvPr/>
          </p:nvSpPr>
          <p:spPr>
            <a:xfrm>
              <a:off x="9985008" y="5573833"/>
              <a:ext cx="271250" cy="1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19" name="타원형"/>
            <p:cNvSpPr/>
            <p:nvPr/>
          </p:nvSpPr>
          <p:spPr>
            <a:xfrm>
              <a:off x="7741522" y="5227944"/>
              <a:ext cx="681252" cy="669299"/>
            </a:xfrm>
            <a:prstGeom prst="ellipse">
              <a:avLst/>
            </a:prstGeom>
            <a:solidFill>
              <a:schemeClr val="accent4">
                <a:lumOff val="12156"/>
              </a:schemeClr>
            </a:solidFill>
            <a:ln w="12700">
              <a:solidFill>
                <a:schemeClr val="accent1"/>
              </a:solidFill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720" name="Mixer"/>
            <p:cNvSpPr txBox="1"/>
            <p:nvPr/>
          </p:nvSpPr>
          <p:spPr>
            <a:xfrm>
              <a:off x="7762479" y="5387585"/>
              <a:ext cx="639339" cy="350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Mixer</a:t>
              </a:r>
            </a:p>
          </p:txBody>
        </p:sp>
        <p:pic>
          <p:nvPicPr>
            <p:cNvPr id="721" name="이미지" descr="이미지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12602" t="14795" b="7007"/>
            <a:stretch>
              <a:fillRect/>
            </a:stretch>
          </p:blipFill>
          <p:spPr>
            <a:xfrm>
              <a:off x="9040670" y="4696974"/>
              <a:ext cx="807416" cy="65069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22" name="Left"/>
            <p:cNvSpPr txBox="1"/>
            <p:nvPr/>
          </p:nvSpPr>
          <p:spPr>
            <a:xfrm>
              <a:off x="9115855" y="4317012"/>
              <a:ext cx="481184" cy="350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Left</a:t>
              </a:r>
            </a:p>
          </p:txBody>
        </p:sp>
        <p:sp>
          <p:nvSpPr>
            <p:cNvPr id="723" name="선"/>
            <p:cNvSpPr/>
            <p:nvPr/>
          </p:nvSpPr>
          <p:spPr>
            <a:xfrm>
              <a:off x="7380421" y="5562593"/>
              <a:ext cx="255759" cy="1"/>
            </a:xfrm>
            <a:prstGeom prst="line">
              <a:avLst/>
            </a:prstGeom>
            <a:ln w="25400">
              <a:solidFill>
                <a:schemeClr val="accent2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24" name="Right"/>
            <p:cNvSpPr txBox="1"/>
            <p:nvPr/>
          </p:nvSpPr>
          <p:spPr>
            <a:xfrm>
              <a:off x="9040671" y="5815612"/>
              <a:ext cx="594393" cy="3500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6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Right</a:t>
              </a:r>
            </a:p>
          </p:txBody>
        </p:sp>
        <p:pic>
          <p:nvPicPr>
            <p:cNvPr id="725" name="이미지" descr="이미지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12602" t="14795" b="7007"/>
            <a:stretch>
              <a:fillRect/>
            </a:stretch>
          </p:blipFill>
          <p:spPr>
            <a:xfrm>
              <a:off x="9040670" y="6157299"/>
              <a:ext cx="807416" cy="65069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26" name="선"/>
            <p:cNvSpPr/>
            <p:nvPr/>
          </p:nvSpPr>
          <p:spPr>
            <a:xfrm>
              <a:off x="8504481" y="5573568"/>
              <a:ext cx="255759" cy="1"/>
            </a:xfrm>
            <a:prstGeom prst="line">
              <a:avLst/>
            </a:prstGeom>
            <a:ln w="25400">
              <a:solidFill>
                <a:schemeClr val="accent2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" name="Rounded Rectangle 4"/>
          <p:cNvSpPr>
            <a:spLocks/>
          </p:cNvSpPr>
          <p:nvPr/>
        </p:nvSpPr>
        <p:spPr>
          <a:xfrm>
            <a:off x="3000905" y="3294736"/>
            <a:ext cx="6781195" cy="2743200"/>
          </a:xfrm>
          <a:prstGeom prst="roundRect">
            <a:avLst>
              <a:gd name="adj" fmla="val 6132"/>
            </a:avLst>
          </a:prstGeom>
          <a:noFill/>
          <a:ln w="635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2.0 Environment Setup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64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직사각형"/>
          <p:cNvSpPr/>
          <p:nvPr/>
        </p:nvSpPr>
        <p:spPr>
          <a:xfrm>
            <a:off x="5648569" y="3162132"/>
            <a:ext cx="1449762" cy="702605"/>
          </a:xfrm>
          <a:prstGeom prst="rect">
            <a:avLst/>
          </a:prstGeom>
          <a:solidFill>
            <a:srgbClr val="C9EA82">
              <a:alpha val="50469"/>
            </a:srgbClr>
          </a:solidFill>
          <a:ln w="12700">
            <a:solidFill>
              <a:schemeClr val="accent1">
                <a:alpha val="5046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802707" y="9210866"/>
            <a:ext cx="3034454" cy="3713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110</a:t>
            </a:fld>
            <a:endParaRPr/>
          </a:p>
        </p:txBody>
      </p:sp>
      <p:sp>
        <p:nvSpPr>
          <p:cNvPr id="730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731" name="PID"/>
          <p:cNvSpPr txBox="1"/>
          <p:nvPr/>
        </p:nvSpPr>
        <p:spPr>
          <a:xfrm>
            <a:off x="6017745" y="3259174"/>
            <a:ext cx="711409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PID</a:t>
            </a:r>
          </a:p>
        </p:txBody>
      </p:sp>
      <p:sp>
        <p:nvSpPr>
          <p:cNvPr id="732" name="타원형"/>
          <p:cNvSpPr/>
          <p:nvPr/>
        </p:nvSpPr>
        <p:spPr>
          <a:xfrm>
            <a:off x="3360755" y="3200157"/>
            <a:ext cx="681252" cy="669299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pic>
        <p:nvPicPr>
          <p:cNvPr id="7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3234" y="3321112"/>
            <a:ext cx="436293" cy="427389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선"/>
          <p:cNvSpPr/>
          <p:nvPr/>
        </p:nvSpPr>
        <p:spPr>
          <a:xfrm>
            <a:off x="2995728" y="3534806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35" name="선"/>
          <p:cNvSpPr/>
          <p:nvPr/>
        </p:nvSpPr>
        <p:spPr>
          <a:xfrm>
            <a:off x="5267439" y="3534566"/>
            <a:ext cx="255759" cy="1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36" name="Setpoint"/>
          <p:cNvSpPr txBox="1"/>
          <p:nvPr/>
        </p:nvSpPr>
        <p:spPr>
          <a:xfrm>
            <a:off x="2089076" y="3355524"/>
            <a:ext cx="865359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Setpoint</a:t>
            </a:r>
          </a:p>
        </p:txBody>
      </p:sp>
      <p:pic>
        <p:nvPicPr>
          <p:cNvPr id="73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4078" y="3029279"/>
            <a:ext cx="45928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8837" y="2482598"/>
            <a:ext cx="494141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모서리가 둥근 직사각형"/>
          <p:cNvSpPr/>
          <p:nvPr/>
        </p:nvSpPr>
        <p:spPr>
          <a:xfrm>
            <a:off x="7586738" y="3158749"/>
            <a:ext cx="794869" cy="585823"/>
          </a:xfrm>
          <a:prstGeom prst="roundRect">
            <a:avLst>
              <a:gd name="adj" fmla="val 17477"/>
            </a:avLst>
          </a:prstGeom>
          <a:solidFill>
            <a:srgbClr val="FFFC41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40" name="Output"/>
          <p:cNvSpPr txBox="1"/>
          <p:nvPr/>
        </p:nvSpPr>
        <p:spPr>
          <a:xfrm>
            <a:off x="7630570" y="3287626"/>
            <a:ext cx="70720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Output</a:t>
            </a:r>
          </a:p>
        </p:txBody>
      </p:sp>
      <p:sp>
        <p:nvSpPr>
          <p:cNvPr id="741" name="선"/>
          <p:cNvSpPr/>
          <p:nvPr/>
        </p:nvSpPr>
        <p:spPr>
          <a:xfrm>
            <a:off x="7223701" y="3479732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42" name="선"/>
          <p:cNvSpPr/>
          <p:nvPr/>
        </p:nvSpPr>
        <p:spPr>
          <a:xfrm>
            <a:off x="3722308" y="2506577"/>
            <a:ext cx="5825381" cy="585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19963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43" name="Pitch"/>
          <p:cNvSpPr txBox="1"/>
          <p:nvPr/>
        </p:nvSpPr>
        <p:spPr>
          <a:xfrm>
            <a:off x="3206099" y="2166951"/>
            <a:ext cx="594194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1">
                    <a:satOff val="-4409"/>
                    <a:lumOff val="-1050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Pitch</a:t>
            </a:r>
          </a:p>
        </p:txBody>
      </p:sp>
      <p:pic>
        <p:nvPicPr>
          <p:cNvPr id="74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48192" y="3029039"/>
            <a:ext cx="46455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45715" y="2114888"/>
            <a:ext cx="464552" cy="421765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모서리가 둥근 직사각형"/>
          <p:cNvSpPr/>
          <p:nvPr/>
        </p:nvSpPr>
        <p:spPr>
          <a:xfrm>
            <a:off x="8845642" y="3158483"/>
            <a:ext cx="1296387" cy="585823"/>
          </a:xfrm>
          <a:prstGeom prst="roundRect">
            <a:avLst>
              <a:gd name="adj" fmla="val 17477"/>
            </a:avLst>
          </a:prstGeom>
          <a:solidFill>
            <a:srgbClr val="239DF5">
              <a:alpha val="86653"/>
            </a:srgbClr>
          </a:solidFill>
          <a:ln w="12700">
            <a:solidFill>
              <a:srgbClr val="44A4FA">
                <a:alpha val="86653"/>
              </a:srgb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47" name="Measurement"/>
          <p:cNvSpPr txBox="1"/>
          <p:nvPr/>
        </p:nvSpPr>
        <p:spPr>
          <a:xfrm>
            <a:off x="8902545" y="3264556"/>
            <a:ext cx="124864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Measurement</a:t>
            </a:r>
          </a:p>
        </p:txBody>
      </p:sp>
      <p:sp>
        <p:nvSpPr>
          <p:cNvPr id="748" name="모서리가 둥근 직사각형"/>
          <p:cNvSpPr/>
          <p:nvPr/>
        </p:nvSpPr>
        <p:spPr>
          <a:xfrm>
            <a:off x="4434793" y="3245764"/>
            <a:ext cx="764015" cy="585823"/>
          </a:xfrm>
          <a:prstGeom prst="roundRect">
            <a:avLst>
              <a:gd name="adj" fmla="val 17477"/>
            </a:avLst>
          </a:prstGeom>
          <a:solidFill>
            <a:srgbClr val="FD2728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49" name="Input"/>
          <p:cNvSpPr txBox="1"/>
          <p:nvPr/>
        </p:nvSpPr>
        <p:spPr>
          <a:xfrm>
            <a:off x="4512200" y="3359623"/>
            <a:ext cx="57167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Input</a:t>
            </a:r>
          </a:p>
        </p:txBody>
      </p:sp>
      <p:sp>
        <p:nvSpPr>
          <p:cNvPr id="750" name="선"/>
          <p:cNvSpPr/>
          <p:nvPr/>
        </p:nvSpPr>
        <p:spPr>
          <a:xfrm>
            <a:off x="4112966" y="3541828"/>
            <a:ext cx="255759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51" name="System"/>
          <p:cNvSpPr txBox="1"/>
          <p:nvPr/>
        </p:nvSpPr>
        <p:spPr>
          <a:xfrm>
            <a:off x="6252640" y="1391767"/>
            <a:ext cx="76356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System</a:t>
            </a:r>
          </a:p>
        </p:txBody>
      </p:sp>
      <p:sp>
        <p:nvSpPr>
          <p:cNvPr id="752" name="선"/>
          <p:cNvSpPr/>
          <p:nvPr/>
        </p:nvSpPr>
        <p:spPr>
          <a:xfrm>
            <a:off x="8465241" y="3462634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53" name="직사각형"/>
          <p:cNvSpPr/>
          <p:nvPr/>
        </p:nvSpPr>
        <p:spPr>
          <a:xfrm>
            <a:off x="5580101" y="5896522"/>
            <a:ext cx="1449762" cy="702605"/>
          </a:xfrm>
          <a:prstGeom prst="rect">
            <a:avLst/>
          </a:prstGeom>
          <a:solidFill>
            <a:srgbClr val="C9EA82">
              <a:alpha val="50469"/>
            </a:srgbClr>
          </a:solidFill>
          <a:ln w="12700">
            <a:solidFill>
              <a:schemeClr val="accent1">
                <a:alpha val="50469"/>
              </a:schemeClr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54" name="PID"/>
          <p:cNvSpPr txBox="1"/>
          <p:nvPr/>
        </p:nvSpPr>
        <p:spPr>
          <a:xfrm>
            <a:off x="5949277" y="5993564"/>
            <a:ext cx="711409" cy="49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PID</a:t>
            </a:r>
          </a:p>
        </p:txBody>
      </p:sp>
      <p:sp>
        <p:nvSpPr>
          <p:cNvPr id="755" name="타원형"/>
          <p:cNvSpPr/>
          <p:nvPr/>
        </p:nvSpPr>
        <p:spPr>
          <a:xfrm>
            <a:off x="3360755" y="5998813"/>
            <a:ext cx="681252" cy="669298"/>
          </a:xfrm>
          <a:prstGeom prst="ellipse">
            <a:avLst/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pic>
        <p:nvPicPr>
          <p:cNvPr id="75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3234" y="6119767"/>
            <a:ext cx="436293" cy="427389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선"/>
          <p:cNvSpPr/>
          <p:nvPr/>
        </p:nvSpPr>
        <p:spPr>
          <a:xfrm>
            <a:off x="2995728" y="6333462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58" name="선"/>
          <p:cNvSpPr/>
          <p:nvPr/>
        </p:nvSpPr>
        <p:spPr>
          <a:xfrm>
            <a:off x="5267439" y="6333221"/>
            <a:ext cx="255759" cy="1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59" name="Setpoint"/>
          <p:cNvSpPr txBox="1"/>
          <p:nvPr/>
        </p:nvSpPr>
        <p:spPr>
          <a:xfrm>
            <a:off x="2089076" y="6154179"/>
            <a:ext cx="865359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2">
                    <a:satOff val="-4966"/>
                    <a:lumOff val="-1054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Setpoint</a:t>
            </a:r>
          </a:p>
        </p:txBody>
      </p:sp>
      <p:pic>
        <p:nvPicPr>
          <p:cNvPr id="7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4077" y="5827935"/>
            <a:ext cx="459284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8332" y="6775868"/>
            <a:ext cx="494141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모서리가 둥근 직사각형"/>
          <p:cNvSpPr/>
          <p:nvPr/>
        </p:nvSpPr>
        <p:spPr>
          <a:xfrm>
            <a:off x="7586738" y="5957404"/>
            <a:ext cx="794869" cy="585823"/>
          </a:xfrm>
          <a:prstGeom prst="roundRect">
            <a:avLst>
              <a:gd name="adj" fmla="val 17477"/>
            </a:avLst>
          </a:prstGeom>
          <a:solidFill>
            <a:srgbClr val="FFFC41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63" name="Output"/>
          <p:cNvSpPr txBox="1"/>
          <p:nvPr/>
        </p:nvSpPr>
        <p:spPr>
          <a:xfrm>
            <a:off x="7630570" y="6086282"/>
            <a:ext cx="70720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Output</a:t>
            </a:r>
          </a:p>
        </p:txBody>
      </p:sp>
      <p:sp>
        <p:nvSpPr>
          <p:cNvPr id="764" name="선"/>
          <p:cNvSpPr/>
          <p:nvPr/>
        </p:nvSpPr>
        <p:spPr>
          <a:xfrm>
            <a:off x="7223701" y="6278388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65" name="선"/>
          <p:cNvSpPr/>
          <p:nvPr/>
        </p:nvSpPr>
        <p:spPr>
          <a:xfrm>
            <a:off x="3722308" y="6674518"/>
            <a:ext cx="5825381" cy="484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1637"/>
                </a:ln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66" name="Pitch"/>
          <p:cNvSpPr txBox="1"/>
          <p:nvPr/>
        </p:nvSpPr>
        <p:spPr>
          <a:xfrm>
            <a:off x="2844941" y="7160142"/>
            <a:ext cx="594195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 b="1">
                <a:solidFill>
                  <a:schemeClr val="accent1">
                    <a:satOff val="-4409"/>
                    <a:lumOff val="-1050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Pitch</a:t>
            </a:r>
          </a:p>
        </p:txBody>
      </p:sp>
      <p:pic>
        <p:nvPicPr>
          <p:cNvPr id="76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48192" y="5827695"/>
            <a:ext cx="464553" cy="42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4558" y="7108080"/>
            <a:ext cx="464552" cy="421765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모서리가 둥근 직사각형"/>
          <p:cNvSpPr/>
          <p:nvPr/>
        </p:nvSpPr>
        <p:spPr>
          <a:xfrm>
            <a:off x="8845642" y="5957139"/>
            <a:ext cx="1296387" cy="585823"/>
          </a:xfrm>
          <a:prstGeom prst="roundRect">
            <a:avLst>
              <a:gd name="adj" fmla="val 17477"/>
            </a:avLst>
          </a:prstGeom>
          <a:solidFill>
            <a:srgbClr val="239DF5">
              <a:alpha val="86653"/>
            </a:srgbClr>
          </a:solidFill>
          <a:ln w="12700">
            <a:solidFill>
              <a:srgbClr val="44A4FA">
                <a:alpha val="86653"/>
              </a:srgb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70" name="Measurement"/>
          <p:cNvSpPr txBox="1"/>
          <p:nvPr/>
        </p:nvSpPr>
        <p:spPr>
          <a:xfrm>
            <a:off x="8902545" y="6063212"/>
            <a:ext cx="124864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Measurement</a:t>
            </a:r>
          </a:p>
        </p:txBody>
      </p:sp>
      <p:sp>
        <p:nvSpPr>
          <p:cNvPr id="771" name="모서리가 둥근 직사각형"/>
          <p:cNvSpPr/>
          <p:nvPr/>
        </p:nvSpPr>
        <p:spPr>
          <a:xfrm>
            <a:off x="4434793" y="6044420"/>
            <a:ext cx="764015" cy="585822"/>
          </a:xfrm>
          <a:prstGeom prst="roundRect">
            <a:avLst>
              <a:gd name="adj" fmla="val 17477"/>
            </a:avLst>
          </a:prstGeom>
          <a:solidFill>
            <a:srgbClr val="FD2728">
              <a:alpha val="44428"/>
            </a:srgbClr>
          </a:solidFill>
          <a:ln w="12700">
            <a:solidFill>
              <a:schemeClr val="accent1">
                <a:alpha val="44428"/>
              </a:schemeClr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72" name="Input"/>
          <p:cNvSpPr txBox="1"/>
          <p:nvPr/>
        </p:nvSpPr>
        <p:spPr>
          <a:xfrm>
            <a:off x="4512200" y="6158279"/>
            <a:ext cx="57167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Input</a:t>
            </a:r>
          </a:p>
        </p:txBody>
      </p:sp>
      <p:sp>
        <p:nvSpPr>
          <p:cNvPr id="773" name="선"/>
          <p:cNvSpPr/>
          <p:nvPr/>
        </p:nvSpPr>
        <p:spPr>
          <a:xfrm>
            <a:off x="4112966" y="6340483"/>
            <a:ext cx="255759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74" name="선"/>
          <p:cNvSpPr/>
          <p:nvPr/>
        </p:nvSpPr>
        <p:spPr>
          <a:xfrm>
            <a:off x="8465241" y="6261290"/>
            <a:ext cx="271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802707" y="9210866"/>
            <a:ext cx="3034454" cy="3713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111</a:t>
            </a:fld>
            <a:endParaRPr/>
          </a:p>
        </p:txBody>
      </p:sp>
      <p:sp>
        <p:nvSpPr>
          <p:cNvPr id="730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06505" y="2242867"/>
            <a:ext cx="4025011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Ziegler–Nichols method</a:t>
            </a:r>
            <a:endParaRPr kumimoji="0" lang="en-US" sz="28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7117" y="3352800"/>
            <a:ext cx="4856969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Webdings" panose="05030102010509060703" pitchFamily="18" charset="2"/>
              </a:rPr>
              <a:t>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Yu Gothic Medium" panose="020B0500000000000000" pitchFamily="34" charset="-128"/>
                <a:ea typeface="Yu Gothic Medium" panose="020B0500000000000000" pitchFamily="34" charset="-128"/>
                <a:sym typeface="Webdings" panose="05030102010509060703" pitchFamily="18" charset="2"/>
              </a:rPr>
              <a:t>   Heuristic PID control method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Yu Gothic Medium" panose="020B0500000000000000" pitchFamily="34" charset="-128"/>
              <a:ea typeface="Yu Gothic Medium" panose="020B0500000000000000" pitchFamily="34" charset="-128"/>
              <a:sym typeface="맑은 고딕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91" y="4106371"/>
            <a:ext cx="9061916" cy="3956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0828" y="8432587"/>
            <a:ext cx="6604242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18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https://en.wikipedia.org/wiki/Ziegler%E2%80%93Nichols_method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Yu Gothic Light" panose="020B0300000000000000" pitchFamily="34" charset="-128"/>
              <a:ea typeface="Yu Gothic Light" panose="020B0300000000000000" pitchFamily="34" charset="-128"/>
              <a:sym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6152" y="1266462"/>
            <a:ext cx="2127055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PID Control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1442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802707" y="9210866"/>
            <a:ext cx="3034454" cy="3713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112</a:t>
            </a:fld>
            <a:endParaRPr/>
          </a:p>
        </p:txBody>
      </p:sp>
      <p:sp>
        <p:nvSpPr>
          <p:cNvPr id="730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025" y="1291514"/>
            <a:ext cx="2127055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PID Control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91397" y="3837846"/>
            <a:ext cx="3565138" cy="5539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Level PID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43830" y="3837846"/>
            <a:ext cx="3565138" cy="5539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Pitch Value from IMU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020138" y="5890569"/>
            <a:ext cx="3565138" cy="5539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Rate PID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043830" y="5339865"/>
            <a:ext cx="3565138" cy="1655316"/>
          </a:xfrm>
          <a:prstGeom prst="roundRect">
            <a:avLst>
              <a:gd name="adj" fmla="val 6110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Pitch Value 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+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err="1" smtClean="0"/>
              <a:t>Gyrosensor</a:t>
            </a:r>
            <a:r>
              <a:rPr lang="en-US" b="1" dirty="0" smtClean="0"/>
              <a:t> value</a:t>
            </a:r>
            <a:endParaRPr lang="en-US" b="1" dirty="0"/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from IMU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  <p:cxnSp>
        <p:nvCxnSpPr>
          <p:cNvPr id="8" name="Straight Arrow Connector 7"/>
          <p:cNvCxnSpPr>
            <a:stCxn id="10" idx="3"/>
            <a:endCxn id="6" idx="1"/>
          </p:cNvCxnSpPr>
          <p:nvPr/>
        </p:nvCxnSpPr>
        <p:spPr>
          <a:xfrm>
            <a:off x="5608968" y="4114800"/>
            <a:ext cx="2282429" cy="0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>
            <a:endCxn id="11" idx="1"/>
          </p:cNvCxnSpPr>
          <p:nvPr/>
        </p:nvCxnSpPr>
        <p:spPr>
          <a:xfrm>
            <a:off x="5608968" y="6167523"/>
            <a:ext cx="2411170" cy="0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4225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113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Speed control with </a:t>
            </a:r>
            <a:r>
              <a:rPr lang="en-US" sz="2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PID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(PID)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115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114</a:t>
            </a:fld>
            <a:endParaRPr/>
          </a:p>
        </p:txBody>
      </p:sp>
      <p:sp>
        <p:nvSpPr>
          <p:cNvPr id="4" name="Rounded Rectangle 3"/>
          <p:cNvSpPr>
            <a:spLocks/>
          </p:cNvSpPr>
          <p:nvPr/>
        </p:nvSpPr>
        <p:spPr>
          <a:xfrm>
            <a:off x="2411227" y="3203124"/>
            <a:ext cx="7863840" cy="2743200"/>
          </a:xfrm>
          <a:prstGeom prst="roundRect">
            <a:avLst>
              <a:gd name="adj" fmla="val 6132"/>
            </a:avLst>
          </a:prstGeom>
          <a:noFill/>
          <a:ln w="635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ln w="0"/>
                <a:solidFill>
                  <a:schemeClr val="tx1"/>
                </a:solidFill>
              </a:rPr>
              <a:t>9</a:t>
            </a:r>
            <a:r>
              <a:rPr kumimoji="0" lang="en-US" sz="3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. IR Sensor Module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11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513202" y="1468742"/>
            <a:ext cx="7665929" cy="783104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ADC1 Channels				GPIO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0				IO36</a:t>
            </a:r>
          </a:p>
          <a:p>
            <a:endParaRPr lang="en-US" sz="2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1				IO37</a:t>
            </a:r>
          </a:p>
          <a:p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2 				IO38</a:t>
            </a:r>
          </a:p>
          <a:p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3   	                      	IO39</a:t>
            </a:r>
          </a:p>
          <a:p>
            <a:endParaRPr lang="en-US" sz="2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IO32</a:t>
            </a:r>
            <a:endParaRPr lang="en-US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5</a:t>
            </a:r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IO33</a:t>
            </a:r>
            <a:endParaRPr lang="en-US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6 </a:t>
            </a:r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IO34</a:t>
            </a:r>
            <a:endParaRPr lang="en-US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Channel 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7   </a:t>
            </a:r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                      	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IO35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19422" y="196118"/>
            <a:ext cx="4572000" cy="622012"/>
          </a:xfrm>
          <a:prstGeom prst="roundRect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effectLst/>
              </a:rPr>
              <a:t>ESP32 ADC (Group 1)</a:t>
            </a:r>
            <a:endParaRPr lang="en-US" sz="2800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03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116</a:t>
            </a:fld>
            <a:endParaRPr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00" y="3452308"/>
            <a:ext cx="6074007" cy="4572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96620" y="5967699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53202" y="6028083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18389" y="6272499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44267" y="5780787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495406" y="5930314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850632" y="5792289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96638" y="6281124"/>
            <a:ext cx="264543" cy="327804"/>
          </a:xfrm>
          <a:prstGeom prst="ellipse">
            <a:avLst/>
          </a:prstGeom>
          <a:noFill/>
          <a:ln w="38100" cap="flat">
            <a:solidFill>
              <a:srgbClr val="00B0F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4" name="Curved Connector 13"/>
          <p:cNvCxnSpPr>
            <a:stCxn id="6" idx="2"/>
          </p:cNvCxnSpPr>
          <p:nvPr/>
        </p:nvCxnSpPr>
        <p:spPr>
          <a:xfrm rot="10800000">
            <a:off x="2920530" y="4252805"/>
            <a:ext cx="2076091" cy="1878797"/>
          </a:xfrm>
          <a:prstGeom prst="curvedConnector3">
            <a:avLst/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Oval 15"/>
          <p:cNvSpPr/>
          <p:nvPr/>
        </p:nvSpPr>
        <p:spPr>
          <a:xfrm>
            <a:off x="1281509" y="3965721"/>
            <a:ext cx="1639020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Left Most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8" name="Curved Connector 17"/>
          <p:cNvCxnSpPr>
            <a:stCxn id="13" idx="2"/>
          </p:cNvCxnSpPr>
          <p:nvPr/>
        </p:nvCxnSpPr>
        <p:spPr>
          <a:xfrm rot="10800000" flipV="1">
            <a:off x="2691706" y="6445026"/>
            <a:ext cx="3204932" cy="989164"/>
          </a:xfrm>
          <a:prstGeom prst="curvedConnector3">
            <a:avLst/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urved Connector 20"/>
          <p:cNvCxnSpPr>
            <a:stCxn id="12" idx="2"/>
          </p:cNvCxnSpPr>
          <p:nvPr/>
        </p:nvCxnSpPr>
        <p:spPr>
          <a:xfrm rot="10800000">
            <a:off x="3627896" y="3005965"/>
            <a:ext cx="2222737" cy="2950227"/>
          </a:xfrm>
          <a:prstGeom prst="curvedConnector2">
            <a:avLst/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Oval 21"/>
          <p:cNvSpPr/>
          <p:nvPr/>
        </p:nvSpPr>
        <p:spPr>
          <a:xfrm>
            <a:off x="1052685" y="7173447"/>
            <a:ext cx="1639020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Left Back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806720" y="2438985"/>
            <a:ext cx="1639020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Left Front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9" name="Curved Connector 28"/>
          <p:cNvCxnSpPr>
            <a:stCxn id="10" idx="6"/>
          </p:cNvCxnSpPr>
          <p:nvPr/>
        </p:nvCxnSpPr>
        <p:spPr>
          <a:xfrm flipV="1">
            <a:off x="6908810" y="2777689"/>
            <a:ext cx="1755047" cy="3167000"/>
          </a:xfrm>
          <a:prstGeom prst="curvedConnector2">
            <a:avLst/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urved Connector 30"/>
          <p:cNvCxnSpPr>
            <a:stCxn id="9" idx="6"/>
          </p:cNvCxnSpPr>
          <p:nvPr/>
        </p:nvCxnSpPr>
        <p:spPr>
          <a:xfrm>
            <a:off x="6882932" y="6436401"/>
            <a:ext cx="3795620" cy="1538378"/>
          </a:xfrm>
          <a:prstGeom prst="curvedConnector3">
            <a:avLst>
              <a:gd name="adj1" fmla="val 50000"/>
            </a:avLst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urved Connector 33"/>
          <p:cNvCxnSpPr>
            <a:stCxn id="11" idx="6"/>
          </p:cNvCxnSpPr>
          <p:nvPr/>
        </p:nvCxnSpPr>
        <p:spPr>
          <a:xfrm flipV="1">
            <a:off x="7759949" y="4640994"/>
            <a:ext cx="2602309" cy="1453222"/>
          </a:xfrm>
          <a:prstGeom prst="curvedConnector3">
            <a:avLst/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Oval 35"/>
          <p:cNvSpPr/>
          <p:nvPr/>
        </p:nvSpPr>
        <p:spPr>
          <a:xfrm>
            <a:off x="10378283" y="4353910"/>
            <a:ext cx="1818517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Right Most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4598" y="2203521"/>
            <a:ext cx="1818517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Right Font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0678552" y="7687695"/>
            <a:ext cx="1818517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Right Back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9" name="Curved Connector 38"/>
          <p:cNvCxnSpPr>
            <a:stCxn id="8" idx="4"/>
          </p:cNvCxnSpPr>
          <p:nvPr/>
        </p:nvCxnSpPr>
        <p:spPr>
          <a:xfrm rot="16200000" flipH="1">
            <a:off x="5327624" y="7413737"/>
            <a:ext cx="2176083" cy="60382"/>
          </a:xfrm>
          <a:prstGeom prst="curvedConnector3">
            <a:avLst>
              <a:gd name="adj1" fmla="val 50000"/>
            </a:avLst>
          </a:prstGeom>
          <a:noFill/>
          <a:ln w="28575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/>
          <p:cNvSpPr/>
          <p:nvPr/>
        </p:nvSpPr>
        <p:spPr>
          <a:xfrm>
            <a:off x="5698235" y="8539944"/>
            <a:ext cx="1639020" cy="5741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Center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091857" y="1120379"/>
            <a:ext cx="4572000" cy="622012"/>
          </a:xfrm>
          <a:prstGeom prst="roundRect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effectLst/>
              </a:rPr>
              <a:t>IR Sensor </a:t>
            </a:r>
            <a:r>
              <a:rPr lang="en-US" sz="2800" b="1" dirty="0" smtClean="0">
                <a:solidFill>
                  <a:srgbClr val="7030A0"/>
                </a:solidFill>
                <a:effectLst/>
              </a:rPr>
              <a:t>Position</a:t>
            </a:r>
            <a:endParaRPr lang="en-US" sz="2800" b="1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25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117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3706480" y="1260830"/>
            <a:ext cx="4572000" cy="622012"/>
          </a:xfrm>
          <a:prstGeom prst="roundRect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effectLst/>
              </a:rPr>
              <a:t>IR Sensor Pair </a:t>
            </a:r>
            <a:r>
              <a:rPr lang="en-US" sz="2800" b="1" dirty="0" smtClean="0">
                <a:solidFill>
                  <a:srgbClr val="7030A0"/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en-US" sz="2800" b="1" dirty="0" smtClean="0">
                <a:solidFill>
                  <a:srgbClr val="7030A0"/>
                </a:solidFill>
                <a:effectLst/>
              </a:rPr>
              <a:t>GPIO</a:t>
            </a:r>
            <a:endParaRPr lang="en-US" sz="2800" b="1" dirty="0">
              <a:solidFill>
                <a:srgbClr val="7030A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776" y="2208730"/>
            <a:ext cx="8219791" cy="702551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Sensor Location				GPIO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Left Most (LL)				GPIO5</a:t>
            </a:r>
          </a:p>
          <a:p>
            <a:endParaRPr lang="en-US" sz="2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Center (CC)				GPIO5</a:t>
            </a:r>
          </a:p>
          <a:p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Right Most (RR) 			GPIO5</a:t>
            </a:r>
          </a:p>
          <a:p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Left Back   	                      	GPIO4</a:t>
            </a:r>
          </a:p>
          <a:p>
            <a:endParaRPr lang="en-US" sz="2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Right Front</a:t>
            </a:r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GPIO4</a:t>
            </a:r>
            <a:endParaRPr lang="en-US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Left 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Front   </a:t>
            </a:r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                      	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GPIO20</a:t>
            </a:r>
            <a:endParaRPr lang="en-US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endParaRPr lang="en-US" sz="2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Right 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Back</a:t>
            </a:r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				</a:t>
            </a:r>
            <a:r>
              <a:rPr 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GPIO20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37776" y="3593316"/>
            <a:ext cx="7813089" cy="2240570"/>
          </a:xfrm>
          <a:prstGeom prst="roundRect">
            <a:avLst>
              <a:gd name="adj" fmla="val 8281"/>
            </a:avLst>
          </a:prstGeom>
          <a:noFill/>
          <a:ln w="38100" cap="flat">
            <a:solidFill>
              <a:srgbClr val="FFFF00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37776" y="5996830"/>
            <a:ext cx="7981797" cy="1642796"/>
          </a:xfrm>
          <a:prstGeom prst="roundRect">
            <a:avLst/>
          </a:prstGeom>
          <a:noFill/>
          <a:ln w="38100" cap="flat">
            <a:solidFill>
              <a:schemeClr val="accent6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37776" y="7759756"/>
            <a:ext cx="7882331" cy="1354355"/>
          </a:xfrm>
          <a:prstGeom prst="roundRect">
            <a:avLst/>
          </a:prstGeom>
          <a:noFill/>
          <a:ln w="38100" cap="flat">
            <a:solidFill>
              <a:srgbClr val="00B050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254067" y="4759506"/>
            <a:ext cx="1463040" cy="5751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 flipH="1">
            <a:off x="9418881" y="6791833"/>
            <a:ext cx="1463040" cy="5751"/>
          </a:xfrm>
          <a:prstGeom prst="straightConnector1">
            <a:avLst/>
          </a:prstGeom>
          <a:noFill/>
          <a:ln w="38100" cap="flat">
            <a:solidFill>
              <a:srgbClr val="FFC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H="1">
            <a:off x="9353791" y="8425237"/>
            <a:ext cx="1463040" cy="5751"/>
          </a:xfrm>
          <a:prstGeom prst="straightConnector1">
            <a:avLst/>
          </a:prstGeom>
          <a:noFill/>
          <a:ln w="38100" cap="flat">
            <a:solidFill>
              <a:srgbClr val="00B05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Oval 12"/>
          <p:cNvSpPr/>
          <p:nvPr/>
        </p:nvSpPr>
        <p:spPr>
          <a:xfrm>
            <a:off x="10779254" y="4364224"/>
            <a:ext cx="2063410" cy="790564"/>
          </a:xfrm>
          <a:prstGeom prst="ellipse">
            <a:avLst/>
          </a:prstGeom>
          <a:solidFill>
            <a:srgbClr val="FFFFFF"/>
          </a:solidFill>
          <a:ln w="38100" cap="flat">
            <a:solidFill>
              <a:srgbClr val="FFFF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Group 1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816831" y="6396551"/>
            <a:ext cx="2063411" cy="790564"/>
          </a:xfrm>
          <a:prstGeom prst="ellipse">
            <a:avLst/>
          </a:prstGeom>
          <a:solidFill>
            <a:srgbClr val="FFFFFF"/>
          </a:solidFill>
          <a:ln w="38100" cap="flat">
            <a:solidFill>
              <a:srgbClr val="FFC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Group 2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775769" y="8001870"/>
            <a:ext cx="2063410" cy="790564"/>
          </a:xfrm>
          <a:prstGeom prst="ellipse">
            <a:avLst/>
          </a:prstGeom>
          <a:solidFill>
            <a:srgbClr val="FFFFFF"/>
          </a:solidFill>
          <a:ln w="38100" cap="flat">
            <a:solidFill>
              <a:srgbClr val="00B05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Group 3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001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118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3280" y="2115610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Read IR Sensor Module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(IR Sensor)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6214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선"/>
          <p:cNvSpPr/>
          <p:nvPr/>
        </p:nvSpPr>
        <p:spPr>
          <a:xfrm flipV="1">
            <a:off x="5815718" y="2063924"/>
            <a:ext cx="1" cy="5452758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52" name="선"/>
          <p:cNvSpPr/>
          <p:nvPr/>
        </p:nvSpPr>
        <p:spPr>
          <a:xfrm flipV="1">
            <a:off x="6882518" y="2063924"/>
            <a:ext cx="1" cy="5452758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119</a:t>
            </a:fld>
            <a:endParaRPr/>
          </a:p>
        </p:txBody>
      </p:sp>
      <p:sp>
        <p:nvSpPr>
          <p:cNvPr id="954" name="https://blog.naver.com/serimo/222007740015"/>
          <p:cNvSpPr txBox="1"/>
          <p:nvPr/>
        </p:nvSpPr>
        <p:spPr>
          <a:xfrm>
            <a:off x="3406342" y="8831806"/>
            <a:ext cx="6242916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u="sng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rPr dirty="0"/>
              <a:t>https://blog.naver.com/serimo/222007740015</a:t>
            </a:r>
          </a:p>
        </p:txBody>
      </p:sp>
      <p:sp>
        <p:nvSpPr>
          <p:cNvPr id="955" name="직사각형"/>
          <p:cNvSpPr/>
          <p:nvPr/>
        </p:nvSpPr>
        <p:spPr>
          <a:xfrm>
            <a:off x="1738845" y="2484636"/>
            <a:ext cx="9626601" cy="9699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grpSp>
        <p:nvGrpSpPr>
          <p:cNvPr id="958" name="그룹"/>
          <p:cNvGrpSpPr/>
          <p:nvPr/>
        </p:nvGrpSpPr>
        <p:grpSpPr>
          <a:xfrm>
            <a:off x="2107144" y="2733118"/>
            <a:ext cx="444849" cy="472949"/>
            <a:chOff x="0" y="0"/>
            <a:chExt cx="444847" cy="472947"/>
          </a:xfrm>
        </p:grpSpPr>
        <p:sp>
          <p:nvSpPr>
            <p:cNvPr id="956" name="모서리가 둥근 직사각형"/>
            <p:cNvSpPr/>
            <p:nvPr/>
          </p:nvSpPr>
          <p:spPr>
            <a:xfrm>
              <a:off x="0" y="0"/>
              <a:ext cx="444848" cy="472948"/>
            </a:xfrm>
            <a:prstGeom prst="roundRect">
              <a:avLst>
                <a:gd name="adj" fmla="val 15948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sp>
          <p:nvSpPr>
            <p:cNvPr id="957" name="선"/>
            <p:cNvSpPr/>
            <p:nvPr/>
          </p:nvSpPr>
          <p:spPr>
            <a:xfrm>
              <a:off x="3873" y="230148"/>
              <a:ext cx="435464" cy="627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961" name="그룹"/>
          <p:cNvGrpSpPr/>
          <p:nvPr/>
        </p:nvGrpSpPr>
        <p:grpSpPr>
          <a:xfrm>
            <a:off x="5472645" y="2689501"/>
            <a:ext cx="444848" cy="472949"/>
            <a:chOff x="0" y="0"/>
            <a:chExt cx="444847" cy="472947"/>
          </a:xfrm>
        </p:grpSpPr>
        <p:sp>
          <p:nvSpPr>
            <p:cNvPr id="959" name="모서리가 둥근 직사각형"/>
            <p:cNvSpPr/>
            <p:nvPr/>
          </p:nvSpPr>
          <p:spPr>
            <a:xfrm>
              <a:off x="0" y="0"/>
              <a:ext cx="444848" cy="472948"/>
            </a:xfrm>
            <a:prstGeom prst="roundRect">
              <a:avLst>
                <a:gd name="adj" fmla="val 15948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sp>
          <p:nvSpPr>
            <p:cNvPr id="960" name="선"/>
            <p:cNvSpPr/>
            <p:nvPr/>
          </p:nvSpPr>
          <p:spPr>
            <a:xfrm>
              <a:off x="3873" y="230148"/>
              <a:ext cx="435464" cy="627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964" name="그룹"/>
          <p:cNvGrpSpPr/>
          <p:nvPr/>
        </p:nvGrpSpPr>
        <p:grpSpPr>
          <a:xfrm>
            <a:off x="6780745" y="2689501"/>
            <a:ext cx="444848" cy="472949"/>
            <a:chOff x="0" y="0"/>
            <a:chExt cx="444847" cy="472947"/>
          </a:xfrm>
        </p:grpSpPr>
        <p:sp>
          <p:nvSpPr>
            <p:cNvPr id="962" name="모서리가 둥근 직사각형"/>
            <p:cNvSpPr/>
            <p:nvPr/>
          </p:nvSpPr>
          <p:spPr>
            <a:xfrm>
              <a:off x="0" y="0"/>
              <a:ext cx="444848" cy="472948"/>
            </a:xfrm>
            <a:prstGeom prst="roundRect">
              <a:avLst>
                <a:gd name="adj" fmla="val 15948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sp>
          <p:nvSpPr>
            <p:cNvPr id="963" name="선"/>
            <p:cNvSpPr/>
            <p:nvPr/>
          </p:nvSpPr>
          <p:spPr>
            <a:xfrm>
              <a:off x="3873" y="230148"/>
              <a:ext cx="435464" cy="627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967" name="그룹"/>
          <p:cNvGrpSpPr/>
          <p:nvPr/>
        </p:nvGrpSpPr>
        <p:grpSpPr>
          <a:xfrm>
            <a:off x="10639255" y="2689501"/>
            <a:ext cx="444848" cy="472949"/>
            <a:chOff x="0" y="0"/>
            <a:chExt cx="444847" cy="472947"/>
          </a:xfrm>
        </p:grpSpPr>
        <p:sp>
          <p:nvSpPr>
            <p:cNvPr id="965" name="모서리가 둥근 직사각형"/>
            <p:cNvSpPr/>
            <p:nvPr/>
          </p:nvSpPr>
          <p:spPr>
            <a:xfrm>
              <a:off x="0" y="0"/>
              <a:ext cx="444848" cy="472948"/>
            </a:xfrm>
            <a:prstGeom prst="roundRect">
              <a:avLst>
                <a:gd name="adj" fmla="val 15948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  <p:sp>
          <p:nvSpPr>
            <p:cNvPr id="966" name="선"/>
            <p:cNvSpPr/>
            <p:nvPr/>
          </p:nvSpPr>
          <p:spPr>
            <a:xfrm>
              <a:off x="3873" y="230148"/>
              <a:ext cx="435464" cy="627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968" name="선"/>
          <p:cNvSpPr/>
          <p:nvPr/>
        </p:nvSpPr>
        <p:spPr>
          <a:xfrm flipV="1">
            <a:off x="7003168" y="2168536"/>
            <a:ext cx="1" cy="2022878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69" name="선"/>
          <p:cNvSpPr/>
          <p:nvPr/>
        </p:nvSpPr>
        <p:spPr>
          <a:xfrm flipV="1">
            <a:off x="5695068" y="2168536"/>
            <a:ext cx="1" cy="2022878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70" name="선"/>
          <p:cNvSpPr/>
          <p:nvPr/>
        </p:nvSpPr>
        <p:spPr>
          <a:xfrm flipV="1">
            <a:off x="2329568" y="2047886"/>
            <a:ext cx="1" cy="2022878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71" name="선"/>
          <p:cNvSpPr/>
          <p:nvPr/>
        </p:nvSpPr>
        <p:spPr>
          <a:xfrm flipV="1">
            <a:off x="10861678" y="2047886"/>
            <a:ext cx="1" cy="2022878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97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7455" y="5475020"/>
            <a:ext cx="3034454" cy="3027589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선"/>
          <p:cNvSpPr/>
          <p:nvPr/>
        </p:nvSpPr>
        <p:spPr>
          <a:xfrm>
            <a:off x="5078945" y="5407524"/>
            <a:ext cx="702581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74" name="선"/>
          <p:cNvSpPr/>
          <p:nvPr/>
        </p:nvSpPr>
        <p:spPr>
          <a:xfrm flipH="1">
            <a:off x="6934469" y="5412697"/>
            <a:ext cx="702582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75" name="1cm"/>
          <p:cNvSpPr txBox="1"/>
          <p:nvPr/>
        </p:nvSpPr>
        <p:spPr>
          <a:xfrm>
            <a:off x="6022161" y="5158351"/>
            <a:ext cx="718565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r>
              <a:t>1cm</a:t>
            </a:r>
          </a:p>
        </p:txBody>
      </p:sp>
      <p:sp>
        <p:nvSpPr>
          <p:cNvPr id="980" name="연결선"/>
          <p:cNvSpPr/>
          <p:nvPr/>
        </p:nvSpPr>
        <p:spPr>
          <a:xfrm>
            <a:off x="3495028" y="4532355"/>
            <a:ext cx="2212741" cy="18935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7254" y="855"/>
                  <a:pt x="54" y="8055"/>
                  <a:pt x="0" y="21600"/>
                </a:cubicBezTo>
              </a:path>
            </a:pathLst>
          </a:custGeom>
          <a:ln w="50800">
            <a:solidFill>
              <a:schemeClr val="accent6"/>
            </a:solidFill>
            <a:custDash>
              <a:ds d="200000" sp="200000"/>
            </a:custDash>
            <a:miter lim="400000"/>
            <a:head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77" name="원"/>
          <p:cNvSpPr/>
          <p:nvPr/>
        </p:nvSpPr>
        <p:spPr>
          <a:xfrm>
            <a:off x="3300383" y="6512804"/>
            <a:ext cx="385991" cy="376111"/>
          </a:xfrm>
          <a:prstGeom prst="ellipse">
            <a:avLst/>
          </a:prstGeom>
          <a:ln w="50800">
            <a:solidFill>
              <a:schemeClr val="accent6"/>
            </a:solidFill>
            <a:custDash>
              <a:ds d="200000" sp="200000"/>
            </a:custDash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979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1035" y="1222335"/>
            <a:ext cx="7234222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Trebuchet MS" panose="020B0603020202020204" pitchFamily="34" charset="0"/>
                <a:sym typeface="맑은 고딕"/>
              </a:rPr>
              <a:t>Line Track Specification and IR Sensor Placement</a:t>
            </a:r>
            <a:endParaRPr kumimoji="0" lang="en-US" sz="2400" b="1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Trebuchet MS" panose="020B0603020202020204" pitchFamily="34" charset="0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이미지" descr="이미지">
            <a:hlinkClick r:id="rId2"/>
          </p:cNvPr>
          <p:cNvPicPr>
            <a:picLocks noChangeAspect="1"/>
          </p:cNvPicPr>
          <p:nvPr/>
        </p:nvPicPr>
        <p:blipFill>
          <a:blip r:embed="rId3">
            <a:alphaModFix amt="92702"/>
            <a:extLst/>
          </a:blip>
          <a:srcRect/>
          <a:stretch>
            <a:fillRect/>
          </a:stretch>
        </p:blipFill>
        <p:spPr>
          <a:xfrm>
            <a:off x="1260031" y="5259955"/>
            <a:ext cx="5189462" cy="1950252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7" name="코딩 프로그램 설치"/>
          <p:cNvSpPr txBox="1"/>
          <p:nvPr/>
        </p:nvSpPr>
        <p:spPr>
          <a:xfrm>
            <a:off x="5739174" y="1486866"/>
            <a:ext cx="1901031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>
                <a:solidFill>
                  <a:schemeClr val="accent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Code it!!</a:t>
            </a:r>
            <a:endParaRPr dirty="0">
              <a:solidFill>
                <a:schemeClr val="accent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3913" y="3525991"/>
            <a:ext cx="5201774" cy="611139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1. Arduino"/>
          <p:cNvSpPr txBox="1"/>
          <p:nvPr/>
        </p:nvSpPr>
        <p:spPr>
          <a:xfrm>
            <a:off x="2521180" y="3569686"/>
            <a:ext cx="1763277" cy="52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/>
            </a:lvl1pPr>
          </a:lstStyle>
          <a:p>
            <a:r>
              <a:rPr dirty="0"/>
              <a:t>1. Arduino</a:t>
            </a:r>
          </a:p>
        </p:txBody>
      </p:sp>
      <p:sp>
        <p:nvSpPr>
          <p:cNvPr id="270" name="https://www.arduino.cc/en/Main/Software">
            <a:hlinkClick r:id="rId2"/>
          </p:cNvPr>
          <p:cNvSpPr txBox="1"/>
          <p:nvPr/>
        </p:nvSpPr>
        <p:spPr>
          <a:xfrm>
            <a:off x="1368971" y="7708320"/>
            <a:ext cx="4971582" cy="35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500" b="1">
                <a:gradFill flip="none" rotWithShape="1">
                  <a:gsLst>
                    <a:gs pos="0">
                      <a:srgbClr val="000000"/>
                    </a:gs>
                    <a:gs pos="100000">
                      <a:schemeClr val="accent1">
                        <a:hueOff val="418253"/>
                        <a:satOff val="54545"/>
                        <a:lumOff val="42493"/>
                      </a:schemeClr>
                    </a:gs>
                  </a:gsLst>
                  <a:lin ang="16200000" scaled="0"/>
                </a:gradFill>
              </a:defRPr>
            </a:lvl1pPr>
          </a:lstStyle>
          <a:p>
            <a:pPr algn="ctr"/>
            <a:r>
              <a:rPr dirty="0"/>
              <a:t>https://www.arduino.cc/en/Main/Software</a:t>
            </a:r>
          </a:p>
        </p:txBody>
      </p:sp>
      <p:pic>
        <p:nvPicPr>
          <p:cNvPr id="27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1613" y="3525991"/>
            <a:ext cx="5201774" cy="61113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2. Visual Studio Code"/>
          <p:cNvSpPr txBox="1"/>
          <p:nvPr/>
        </p:nvSpPr>
        <p:spPr>
          <a:xfrm>
            <a:off x="8248880" y="3569686"/>
            <a:ext cx="3512789" cy="523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/>
            </a:lvl1pPr>
          </a:lstStyle>
          <a:p>
            <a:r>
              <a:t>2. Visual Studio Code</a:t>
            </a:r>
          </a:p>
        </p:txBody>
      </p:sp>
      <p:pic>
        <p:nvPicPr>
          <p:cNvPr id="27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12932" y="5126315"/>
            <a:ext cx="4139136" cy="208231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3" name="https://www.arduino.cc/en/Main/Software">
            <a:hlinkClick r:id="rId2"/>
          </p:cNvPr>
          <p:cNvSpPr txBox="1"/>
          <p:nvPr/>
        </p:nvSpPr>
        <p:spPr>
          <a:xfrm>
            <a:off x="7519483" y="7708320"/>
            <a:ext cx="4971582" cy="35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500" b="1">
                <a:gradFill flip="none" rotWithShape="1">
                  <a:gsLst>
                    <a:gs pos="0">
                      <a:srgbClr val="000000"/>
                    </a:gs>
                    <a:gs pos="100000">
                      <a:schemeClr val="accent1">
                        <a:hueOff val="418253"/>
                        <a:satOff val="54545"/>
                        <a:lumOff val="42493"/>
                      </a:schemeClr>
                    </a:gs>
                  </a:gsLst>
                  <a:lin ang="16200000" scaled="0"/>
                </a:gradFill>
              </a:defRPr>
            </a:lvl1pPr>
          </a:lstStyle>
          <a:p>
            <a:pPr algn="ctr"/>
            <a:r>
              <a:rPr dirty="0"/>
              <a:t>https</a:t>
            </a:r>
            <a:r>
              <a:rPr dirty="0" smtClean="0"/>
              <a:t>://</a:t>
            </a:r>
            <a:r>
              <a:rPr lang="en-US" dirty="0" smtClean="0"/>
              <a:t>code</a:t>
            </a:r>
            <a:r>
              <a:rPr dirty="0" smtClean="0"/>
              <a:t>.</a:t>
            </a:r>
            <a:r>
              <a:rPr lang="en-US" dirty="0" smtClean="0"/>
              <a:t>visualstudio</a:t>
            </a:r>
            <a:r>
              <a:rPr dirty="0" smtClean="0"/>
              <a:t>.c</a:t>
            </a:r>
            <a:r>
              <a:rPr lang="en-US" dirty="0" smtClean="0"/>
              <a:t>om</a:t>
            </a:r>
            <a:r>
              <a:rPr dirty="0" smtClean="0"/>
              <a:t>/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120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035447" y="4940442"/>
            <a:ext cx="9688915" cy="2795458"/>
          </a:xfrm>
          <a:prstGeom prst="roundRect">
            <a:avLst>
              <a:gd name="adj" fmla="val 5111"/>
            </a:avLst>
          </a:prstGeom>
          <a:solidFill>
            <a:srgbClr val="FFFFFF"/>
          </a:solidFill>
          <a:ln w="25400" cap="flat">
            <a:noFill/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Find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kumimoji="0" lang="en-US" sz="24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Indifrog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at </a:t>
            </a:r>
            <a:r>
              <a:rPr kumimoji="0" lang="en-US" sz="2400" b="1" i="0" u="none" strike="noStrike" cap="none" spc="0" normalizeH="0" dirty="0" err="1" smtClean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  <a:hlinkClick r:id="rId2"/>
              </a:rPr>
              <a:t>Naver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  <a:hlinkClick r:id="rId2"/>
              </a:rPr>
              <a:t> Blog</a:t>
            </a:r>
            <a:endParaRPr kumimoji="0" lang="en-US" sz="2400" b="1" i="0" u="none" strike="noStrike" cap="none" spc="0" normalizeH="0" dirty="0" smtClean="0">
              <a:ln>
                <a:noFill/>
              </a:ln>
              <a:solidFill>
                <a:srgbClr val="00B05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indent="0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</a:p>
          <a:p>
            <a:pPr marL="0" marR="0" indent="0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baseline="0" dirty="0" smtClean="0"/>
              <a:t>Find </a:t>
            </a:r>
            <a:r>
              <a:rPr lang="en-US" b="1" baseline="0" dirty="0" err="1" smtClean="0"/>
              <a:t>Indifrog</a:t>
            </a:r>
            <a:r>
              <a:rPr lang="en-US" b="1" baseline="0" dirty="0" smtClean="0"/>
              <a:t> at </a:t>
            </a:r>
            <a:r>
              <a:rPr lang="en-US" b="1" baseline="0" dirty="0" smtClean="0">
                <a:hlinkClick r:id="rId3"/>
              </a:rPr>
              <a:t>Instagram</a:t>
            </a:r>
            <a:endParaRPr lang="en-US" b="1" baseline="0" dirty="0" smtClean="0"/>
          </a:p>
          <a:p>
            <a:pPr marL="0" marR="0" indent="0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indent="0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baseline="0" dirty="0" smtClean="0"/>
              <a:t>Find </a:t>
            </a:r>
            <a:r>
              <a:rPr lang="en-US" b="1" baseline="0" dirty="0" err="1" smtClean="0"/>
              <a:t>Indifrog</a:t>
            </a:r>
            <a:r>
              <a:rPr lang="en-US" b="1" baseline="0" dirty="0" smtClean="0"/>
              <a:t> at </a:t>
            </a:r>
            <a:r>
              <a:rPr lang="en-US" b="1" baseline="0" dirty="0" err="1" smtClean="0">
                <a:hlinkClick r:id="rId4"/>
              </a:rPr>
              <a:t>Youtube</a:t>
            </a:r>
            <a:endParaRPr lang="en-US" b="1" baseline="0" dirty="0" smtClean="0"/>
          </a:p>
          <a:p>
            <a:pPr marL="0" marR="0" indent="0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indent="0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baseline="0" dirty="0" smtClean="0"/>
              <a:t>Find INDIFROG</a:t>
            </a:r>
            <a:r>
              <a:rPr lang="en-US" b="1" dirty="0" smtClean="0"/>
              <a:t> at </a:t>
            </a:r>
            <a:r>
              <a:rPr lang="en-US" b="1" dirty="0" smtClean="0">
                <a:hlinkClick r:id="rId5"/>
              </a:rPr>
              <a:t>Facebook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35446" y="3123862"/>
            <a:ext cx="9688915" cy="553908"/>
          </a:xfrm>
          <a:prstGeom prst="round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Our Website</a:t>
            </a:r>
            <a:r>
              <a:rPr lang="en-US" dirty="0"/>
              <a:t> </a:t>
            </a:r>
            <a:r>
              <a:rPr lang="en-US" b="1" dirty="0"/>
              <a:t>https://www.indifrog.co.kr/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299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67" name="코딩 프로그램 설치"/>
          <p:cNvSpPr txBox="1"/>
          <p:nvPr/>
        </p:nvSpPr>
        <p:spPr>
          <a:xfrm>
            <a:off x="4424978" y="1127697"/>
            <a:ext cx="4526750" cy="142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dirty="0" smtClean="0">
                <a:ln/>
                <a:solidFill>
                  <a:schemeClr val="accent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Install Visual Studio Code</a:t>
            </a:r>
          </a:p>
          <a:p>
            <a:pPr algn="ctr"/>
            <a:r>
              <a:rPr lang="en-US" sz="2800" dirty="0" smtClean="0">
                <a:ln/>
                <a:solidFill>
                  <a:schemeClr val="accent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en-US" sz="2800" dirty="0" err="1" smtClean="0">
                <a:ln/>
                <a:solidFill>
                  <a:schemeClr val="accent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PlatformIO</a:t>
            </a:r>
            <a:endParaRPr sz="2800" dirty="0">
              <a:ln/>
              <a:solidFill>
                <a:schemeClr val="accent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5" name="dany7ae_0k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75253" y="2551675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6" name="이미지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43" y="2667938"/>
            <a:ext cx="9839171" cy="621792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코딩 프로그램 설치"/>
          <p:cNvSpPr txBox="1"/>
          <p:nvPr/>
        </p:nvSpPr>
        <p:spPr>
          <a:xfrm>
            <a:off x="4346968" y="1086108"/>
            <a:ext cx="4820100" cy="142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dirty="0" smtClean="0">
                <a:ln/>
                <a:solidFill>
                  <a:schemeClr val="accent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Code in Visual Studio Code</a:t>
            </a:r>
          </a:p>
          <a:p>
            <a:pPr algn="ctr"/>
            <a:r>
              <a:rPr lang="en-US" sz="2800" dirty="0" smtClean="0">
                <a:ln/>
                <a:solidFill>
                  <a:schemeClr val="accent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en-US" sz="2800" dirty="0" err="1" smtClean="0">
                <a:ln/>
                <a:solidFill>
                  <a:schemeClr val="accent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PlatformIO</a:t>
            </a:r>
            <a:endParaRPr sz="2800" dirty="0">
              <a:ln/>
              <a:solidFill>
                <a:schemeClr val="accent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6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40" y="2527353"/>
            <a:ext cx="7924800" cy="594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코딩 프로그램 설치"/>
          <p:cNvSpPr txBox="1"/>
          <p:nvPr/>
        </p:nvSpPr>
        <p:spPr>
          <a:xfrm>
            <a:off x="4586540" y="1277745"/>
            <a:ext cx="4202944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dirty="0" smtClean="0">
                <a:ln/>
                <a:solidFill>
                  <a:schemeClr val="accent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Arduino Code Structure</a:t>
            </a:r>
            <a:endParaRPr sz="2800" dirty="0">
              <a:ln/>
              <a:solidFill>
                <a:schemeClr val="accent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Oval 1"/>
          <p:cNvSpPr/>
          <p:nvPr/>
        </p:nvSpPr>
        <p:spPr>
          <a:xfrm>
            <a:off x="9434104" y="2425115"/>
            <a:ext cx="2806460" cy="105024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In ESP-IDF,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void </a:t>
            </a:r>
            <a:r>
              <a:rPr lang="en-US" sz="2000" dirty="0" err="1" smtClean="0"/>
              <a:t>main_app</a:t>
            </a:r>
            <a:r>
              <a:rPr lang="en-US" sz="2000" dirty="0" smtClean="0"/>
              <a:t>()</a:t>
            </a:r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044906" y="3464944"/>
            <a:ext cx="274320" cy="640080"/>
          </a:xfrm>
          <a:prstGeom prst="rightBrac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7479102" y="4146431"/>
            <a:ext cx="274320" cy="640080"/>
          </a:xfrm>
          <a:prstGeom prst="rightBrac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548101" y="4636353"/>
            <a:ext cx="2806460" cy="105024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In ESP-IDF,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void </a:t>
            </a:r>
            <a:r>
              <a:rPr lang="en-US" sz="2000" dirty="0" err="1" smtClean="0"/>
              <a:t>loopTask</a:t>
            </a:r>
            <a:r>
              <a:rPr lang="en-US" sz="2000" dirty="0" smtClean="0"/>
              <a:t>()</a:t>
            </a:r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9" name="Straight Arrow Connector 8"/>
          <p:cNvCxnSpPr>
            <a:stCxn id="4" idx="1"/>
            <a:endCxn id="2" idx="2"/>
          </p:cNvCxnSpPr>
          <p:nvPr/>
        </p:nvCxnSpPr>
        <p:spPr>
          <a:xfrm flipV="1">
            <a:off x="7319226" y="2950235"/>
            <a:ext cx="2114878" cy="834749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ysDash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>
            <a:endCxn id="12" idx="2"/>
          </p:cNvCxnSpPr>
          <p:nvPr/>
        </p:nvCxnSpPr>
        <p:spPr>
          <a:xfrm>
            <a:off x="7753422" y="4466472"/>
            <a:ext cx="1794679" cy="695001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ysDash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2149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2026" y="2175582"/>
            <a:ext cx="7837188" cy="66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코딩 프로그램 설치"/>
          <p:cNvSpPr txBox="1"/>
          <p:nvPr/>
        </p:nvSpPr>
        <p:spPr>
          <a:xfrm>
            <a:off x="5481580" y="1099466"/>
            <a:ext cx="2458877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dirty="0" smtClean="0">
                <a:ln/>
                <a:solidFill>
                  <a:schemeClr val="accent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Add a Library</a:t>
            </a:r>
            <a:endParaRPr sz="2800" dirty="0">
              <a:ln/>
              <a:solidFill>
                <a:schemeClr val="accent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92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7" name="[env:pico32]…"/>
          <p:cNvSpPr txBox="1"/>
          <p:nvPr/>
        </p:nvSpPr>
        <p:spPr>
          <a:xfrm>
            <a:off x="1816422" y="2240095"/>
            <a:ext cx="9455018" cy="649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>
              <a:defRPr sz="1700"/>
            </a:pPr>
            <a:r>
              <a:rPr dirty="0"/>
              <a:t>[env:pico32]</a:t>
            </a:r>
          </a:p>
          <a:p>
            <a:pPr>
              <a:defRPr sz="1700"/>
            </a:pPr>
            <a:r>
              <a:rPr dirty="0"/>
              <a:t>platform = espressif32</a:t>
            </a:r>
          </a:p>
          <a:p>
            <a:pPr>
              <a:defRPr sz="1700"/>
            </a:pPr>
            <a:r>
              <a:rPr dirty="0"/>
              <a:t>board = pico32</a:t>
            </a:r>
          </a:p>
          <a:p>
            <a:pPr>
              <a:defRPr sz="1700"/>
            </a:pPr>
            <a:r>
              <a:rPr dirty="0"/>
              <a:t>framework = </a:t>
            </a:r>
            <a:r>
              <a:rPr dirty="0" err="1"/>
              <a:t>arduino</a:t>
            </a:r>
            <a:endParaRPr dirty="0"/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/>
              <a:t>; ///// </a:t>
            </a:r>
            <a:r>
              <a:rPr dirty="0" err="1"/>
              <a:t>추가함</a:t>
            </a:r>
            <a:r>
              <a:rPr dirty="0"/>
              <a:t> ////// by </a:t>
            </a:r>
            <a:r>
              <a:rPr dirty="0" err="1"/>
              <a:t>serimo</a:t>
            </a:r>
            <a:r>
              <a:rPr dirty="0"/>
              <a:t> 2020.07.25</a:t>
            </a:r>
          </a:p>
          <a:p>
            <a:pPr>
              <a:defRPr sz="1700"/>
            </a:pPr>
            <a:r>
              <a:rPr dirty="0" err="1"/>
              <a:t>upload_speed</a:t>
            </a:r>
            <a:r>
              <a:rPr dirty="0"/>
              <a:t> = 921600</a:t>
            </a:r>
          </a:p>
          <a:p>
            <a:pPr>
              <a:defRPr sz="1700"/>
            </a:pPr>
            <a:r>
              <a:rPr dirty="0" err="1"/>
              <a:t>monitor_speed</a:t>
            </a:r>
            <a:r>
              <a:rPr dirty="0"/>
              <a:t> = 115200</a:t>
            </a:r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 err="1"/>
              <a:t>monitor_port</a:t>
            </a:r>
            <a:r>
              <a:rPr dirty="0"/>
              <a:t> = COM9  ; Windows </a:t>
            </a:r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/>
              <a:t>; </a:t>
            </a:r>
            <a:r>
              <a:rPr dirty="0" err="1">
                <a:solidFill>
                  <a:schemeClr val="accent2"/>
                </a:solidFill>
              </a:rPr>
              <a:t>monitor_port</a:t>
            </a:r>
            <a:r>
              <a:rPr dirty="0">
                <a:solidFill>
                  <a:schemeClr val="accent2"/>
                </a:solidFill>
              </a:rPr>
              <a:t> = /dev/</a:t>
            </a:r>
            <a:r>
              <a:rPr dirty="0" err="1">
                <a:solidFill>
                  <a:schemeClr val="accent2"/>
                </a:solidFill>
              </a:rPr>
              <a:t>cu.SLAB_USBtoUART</a:t>
            </a:r>
            <a:r>
              <a:rPr dirty="0">
                <a:solidFill>
                  <a:schemeClr val="accent2"/>
                </a:solidFill>
              </a:rPr>
              <a:t>.  ; Mac </a:t>
            </a:r>
          </a:p>
          <a:p>
            <a:pPr>
              <a:defRPr sz="1700"/>
            </a:pPr>
            <a:endParaRPr dirty="0">
              <a:solidFill>
                <a:schemeClr val="accent2"/>
              </a:solidFill>
            </a:endParaRPr>
          </a:p>
          <a:p>
            <a:pPr>
              <a:defRPr sz="1700"/>
            </a:pPr>
            <a:r>
              <a:rPr dirty="0" err="1"/>
              <a:t>lib_deps</a:t>
            </a:r>
            <a:r>
              <a:rPr dirty="0"/>
              <a:t> =</a:t>
            </a:r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/>
              <a:t>     # RECOMMENDED</a:t>
            </a:r>
          </a:p>
          <a:p>
            <a:pPr>
              <a:defRPr sz="1700"/>
            </a:pPr>
            <a:r>
              <a:rPr dirty="0"/>
              <a:t>     # Accept new functionality in a backwards compatible manner and patches</a:t>
            </a:r>
          </a:p>
          <a:p>
            <a:pPr>
              <a:defRPr sz="1700"/>
            </a:pPr>
            <a:r>
              <a:rPr dirty="0"/>
              <a:t>     </a:t>
            </a:r>
            <a:r>
              <a:rPr dirty="0" err="1"/>
              <a:t>makuna</a:t>
            </a:r>
            <a:r>
              <a:rPr dirty="0"/>
              <a:t>/</a:t>
            </a:r>
            <a:r>
              <a:rPr dirty="0" err="1"/>
              <a:t>NeoPixelBus</a:t>
            </a:r>
            <a:r>
              <a:rPr dirty="0"/>
              <a:t> @ ^2.6.0</a:t>
            </a:r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/>
              <a:t>     # Accept only backwards compatible bug fixes</a:t>
            </a:r>
          </a:p>
          <a:p>
            <a:pPr>
              <a:defRPr sz="1700"/>
            </a:pPr>
            <a:r>
              <a:rPr dirty="0"/>
              <a:t>     # (any version with the same major and minor versions, and an equal or greater patch version)</a:t>
            </a:r>
          </a:p>
          <a:p>
            <a:pPr>
              <a:defRPr sz="1700"/>
            </a:pPr>
            <a:r>
              <a:rPr dirty="0"/>
              <a:t>     </a:t>
            </a:r>
            <a:r>
              <a:rPr dirty="0" err="1"/>
              <a:t>makuna</a:t>
            </a:r>
            <a:r>
              <a:rPr dirty="0"/>
              <a:t>/</a:t>
            </a:r>
            <a:r>
              <a:rPr dirty="0" err="1"/>
              <a:t>NeoPixelBus</a:t>
            </a:r>
            <a:r>
              <a:rPr dirty="0"/>
              <a:t> @ ~2.6.0</a:t>
            </a:r>
          </a:p>
          <a:p>
            <a:pPr>
              <a:defRPr sz="1700"/>
            </a:pPr>
            <a:endParaRPr dirty="0"/>
          </a:p>
          <a:p>
            <a:pPr>
              <a:defRPr sz="1700"/>
            </a:pPr>
            <a:r>
              <a:rPr dirty="0"/>
              <a:t>     # The exact version</a:t>
            </a:r>
          </a:p>
          <a:p>
            <a:pPr>
              <a:defRPr sz="1700"/>
            </a:pPr>
            <a:r>
              <a:rPr dirty="0"/>
              <a:t>     </a:t>
            </a:r>
            <a:r>
              <a:rPr dirty="0" err="1"/>
              <a:t>makuna</a:t>
            </a:r>
            <a:r>
              <a:rPr dirty="0"/>
              <a:t>/</a:t>
            </a:r>
            <a:r>
              <a:rPr dirty="0" err="1"/>
              <a:t>NeoPixelBus</a:t>
            </a:r>
            <a:r>
              <a:rPr dirty="0"/>
              <a:t> @ 2.6.0</a:t>
            </a:r>
          </a:p>
        </p:txBody>
      </p:sp>
      <p:sp>
        <p:nvSpPr>
          <p:cNvPr id="2" name="Rounded Rectangle 1"/>
          <p:cNvSpPr>
            <a:spLocks noChangeAspect="1"/>
          </p:cNvSpPr>
          <p:nvPr/>
        </p:nvSpPr>
        <p:spPr>
          <a:xfrm>
            <a:off x="1586384" y="5456512"/>
            <a:ext cx="10149274" cy="3657600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Bent Arrow 2"/>
          <p:cNvSpPr/>
          <p:nvPr/>
        </p:nvSpPr>
        <p:spPr>
          <a:xfrm>
            <a:off x="9553317" y="4570579"/>
            <a:ext cx="813816" cy="868680"/>
          </a:xfrm>
          <a:prstGeom prst="ben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Oval 3"/>
          <p:cNvSpPr/>
          <p:nvPr/>
        </p:nvSpPr>
        <p:spPr>
          <a:xfrm>
            <a:off x="10426461" y="4535148"/>
            <a:ext cx="1558506" cy="530889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Automatic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코딩 프로그램 설치"/>
          <p:cNvSpPr txBox="1"/>
          <p:nvPr/>
        </p:nvSpPr>
        <p:spPr>
          <a:xfrm>
            <a:off x="4959389" y="1299041"/>
            <a:ext cx="3928830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dirty="0" smtClean="0">
                <a:ln/>
                <a:solidFill>
                  <a:schemeClr val="accent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Configure Platform.ini</a:t>
            </a:r>
            <a:endParaRPr sz="2800" dirty="0">
              <a:ln/>
              <a:solidFill>
                <a:schemeClr val="accent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19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912" y="2233055"/>
            <a:ext cx="9211882" cy="690891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lowchart: Connector 1"/>
          <p:cNvSpPr>
            <a:spLocks noChangeAspect="1"/>
          </p:cNvSpPr>
          <p:nvPr/>
        </p:nvSpPr>
        <p:spPr>
          <a:xfrm>
            <a:off x="3517351" y="8890960"/>
            <a:ext cx="274320" cy="274320"/>
          </a:xfrm>
          <a:prstGeom prst="flowChartConnector">
            <a:avLst/>
          </a:prstGeom>
          <a:noFill/>
          <a:ln w="38100" cap="flat">
            <a:solidFill>
              <a:srgbClr val="FFC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" name="Flowchart: Connector 7"/>
          <p:cNvSpPr>
            <a:spLocks noChangeAspect="1"/>
          </p:cNvSpPr>
          <p:nvPr/>
        </p:nvSpPr>
        <p:spPr>
          <a:xfrm>
            <a:off x="5147744" y="8885209"/>
            <a:ext cx="274320" cy="274320"/>
          </a:xfrm>
          <a:prstGeom prst="flowChartConnector">
            <a:avLst/>
          </a:prstGeom>
          <a:noFill/>
          <a:ln w="38100" cap="flat">
            <a:solidFill>
              <a:srgbClr val="00B05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Flowchart: Connector 8"/>
          <p:cNvSpPr>
            <a:spLocks noChangeAspect="1"/>
          </p:cNvSpPr>
          <p:nvPr/>
        </p:nvSpPr>
        <p:spPr>
          <a:xfrm>
            <a:off x="3182071" y="8890960"/>
            <a:ext cx="274320" cy="274320"/>
          </a:xfrm>
          <a:prstGeom prst="flowChartConnector">
            <a:avLst/>
          </a:prstGeom>
          <a:noFill/>
          <a:ln w="38100" cap="flat">
            <a:solidFill>
              <a:srgbClr val="FF0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4" name="Curved Connector 3"/>
          <p:cNvCxnSpPr>
            <a:stCxn id="9" idx="2"/>
          </p:cNvCxnSpPr>
          <p:nvPr/>
        </p:nvCxnSpPr>
        <p:spPr>
          <a:xfrm rot="10800000">
            <a:off x="1132937" y="7804030"/>
            <a:ext cx="2049135" cy="1224090"/>
          </a:xfrm>
          <a:prstGeom prst="curvedConnector3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urved Connector 12"/>
          <p:cNvCxnSpPr>
            <a:stCxn id="2" idx="0"/>
          </p:cNvCxnSpPr>
          <p:nvPr/>
        </p:nvCxnSpPr>
        <p:spPr>
          <a:xfrm rot="16200000" flipV="1">
            <a:off x="1291421" y="6527870"/>
            <a:ext cx="2424867" cy="230131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6231" y="7599872"/>
            <a:ext cx="992129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Compile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1603" y="6010929"/>
            <a:ext cx="884727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Upload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17" name="Curved Connector 16"/>
          <p:cNvCxnSpPr>
            <a:stCxn id="8" idx="0"/>
          </p:cNvCxnSpPr>
          <p:nvPr/>
        </p:nvCxnSpPr>
        <p:spPr>
          <a:xfrm rot="5400000" flipH="1" flipV="1">
            <a:off x="6958535" y="4249842"/>
            <a:ext cx="2961737" cy="630899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669863" y="5580815"/>
            <a:ext cx="969687" cy="685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Serial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Monitor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코딩 프로그램 설치"/>
          <p:cNvSpPr txBox="1"/>
          <p:nvPr/>
        </p:nvSpPr>
        <p:spPr>
          <a:xfrm>
            <a:off x="5045001" y="1277745"/>
            <a:ext cx="3286027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dirty="0" smtClean="0">
                <a:ln/>
                <a:solidFill>
                  <a:schemeClr val="accent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Upload a Program</a:t>
            </a:r>
            <a:endParaRPr sz="2800" dirty="0">
              <a:ln/>
              <a:solidFill>
                <a:schemeClr val="accent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84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78" name="iFZero 보드 GPIO 연결"/>
          <p:cNvSpPr txBox="1"/>
          <p:nvPr/>
        </p:nvSpPr>
        <p:spPr>
          <a:xfrm>
            <a:off x="4077081" y="1234821"/>
            <a:ext cx="5440462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800" b="1">
                <a:solidFill>
                  <a:schemeClr val="accent2">
                    <a:satOff val="-4966"/>
                    <a:lumOff val="-10549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iFZero</a:t>
            </a:r>
            <a:r>
              <a:rPr dirty="0"/>
              <a:t> </a:t>
            </a:r>
            <a:r>
              <a:rPr lang="en-US" dirty="0" smtClean="0"/>
              <a:t>Board</a:t>
            </a:r>
            <a:r>
              <a:rPr dirty="0" smtClean="0"/>
              <a:t> </a:t>
            </a:r>
            <a:r>
              <a:rPr dirty="0"/>
              <a:t>GPIO </a:t>
            </a:r>
            <a:r>
              <a:rPr lang="en-US" dirty="0" smtClean="0"/>
              <a:t>Connection</a:t>
            </a:r>
            <a:endParaRPr dirty="0"/>
          </a:p>
        </p:txBody>
      </p:sp>
      <p:sp>
        <p:nvSpPr>
          <p:cNvPr id="279" name="모서리가 둥근 직사각형"/>
          <p:cNvSpPr/>
          <p:nvPr/>
        </p:nvSpPr>
        <p:spPr>
          <a:xfrm>
            <a:off x="3083555" y="2254194"/>
            <a:ext cx="1489537" cy="256492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80" name="IR_LEFT_L"/>
          <p:cNvSpPr txBox="1"/>
          <p:nvPr/>
        </p:nvSpPr>
        <p:spPr>
          <a:xfrm>
            <a:off x="3277211" y="2228516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IR_LEFT_L</a:t>
            </a:r>
          </a:p>
        </p:txBody>
      </p:sp>
      <p:sp>
        <p:nvSpPr>
          <p:cNvPr id="281" name="모서리가 둥근 직사각형"/>
          <p:cNvSpPr/>
          <p:nvPr/>
        </p:nvSpPr>
        <p:spPr>
          <a:xfrm>
            <a:off x="3083555" y="3551228"/>
            <a:ext cx="1489537" cy="256492"/>
          </a:xfrm>
          <a:prstGeom prst="roundRect">
            <a:avLst>
              <a:gd name="adj" fmla="val 29391"/>
            </a:avLst>
          </a:prstGeom>
          <a:solidFill>
            <a:schemeClr val="accent2">
              <a:lumOff val="11813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82" name="Battery"/>
          <p:cNvSpPr txBox="1"/>
          <p:nvPr/>
        </p:nvSpPr>
        <p:spPr>
          <a:xfrm>
            <a:off x="3475842" y="3518232"/>
            <a:ext cx="704963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200"/>
            </a:lvl1pPr>
          </a:lstStyle>
          <a:p>
            <a:r>
              <a:t>Battery</a:t>
            </a:r>
          </a:p>
        </p:txBody>
      </p:sp>
      <p:sp>
        <p:nvSpPr>
          <p:cNvPr id="283" name="모서리가 둥근 직사각형"/>
          <p:cNvSpPr/>
          <p:nvPr/>
        </p:nvSpPr>
        <p:spPr>
          <a:xfrm>
            <a:off x="3083555" y="3219597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84" name="IR_CENTER_LB"/>
          <p:cNvSpPr txBox="1"/>
          <p:nvPr/>
        </p:nvSpPr>
        <p:spPr>
          <a:xfrm>
            <a:off x="3077384" y="3193918"/>
            <a:ext cx="1501878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IR_CENTER_LB</a:t>
            </a:r>
          </a:p>
        </p:txBody>
      </p:sp>
      <p:sp>
        <p:nvSpPr>
          <p:cNvPr id="285" name="모서리가 둥근 직사각형"/>
          <p:cNvSpPr/>
          <p:nvPr/>
        </p:nvSpPr>
        <p:spPr>
          <a:xfrm>
            <a:off x="3083555" y="3873723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86" name="IR_CENTER_LF"/>
          <p:cNvSpPr txBox="1"/>
          <p:nvPr/>
        </p:nvSpPr>
        <p:spPr>
          <a:xfrm>
            <a:off x="3173138" y="3845812"/>
            <a:ext cx="1378824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IR_CENTER_LF</a:t>
            </a:r>
          </a:p>
        </p:txBody>
      </p:sp>
      <p:sp>
        <p:nvSpPr>
          <p:cNvPr id="287" name="모서리가 둥근 직사각형"/>
          <p:cNvSpPr/>
          <p:nvPr/>
        </p:nvSpPr>
        <p:spPr>
          <a:xfrm>
            <a:off x="3083555" y="4195401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88" name="IR_CENTER_RF"/>
          <p:cNvSpPr txBox="1"/>
          <p:nvPr/>
        </p:nvSpPr>
        <p:spPr>
          <a:xfrm>
            <a:off x="3085304" y="4169723"/>
            <a:ext cx="148603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IR_CENTER_RF</a:t>
            </a:r>
          </a:p>
        </p:txBody>
      </p:sp>
      <p:sp>
        <p:nvSpPr>
          <p:cNvPr id="289" name="모서리가 둥근 직사각형"/>
          <p:cNvSpPr/>
          <p:nvPr/>
        </p:nvSpPr>
        <p:spPr>
          <a:xfrm>
            <a:off x="3083555" y="4518930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90" name="IR_CENTER_C"/>
          <p:cNvSpPr txBox="1"/>
          <p:nvPr/>
        </p:nvSpPr>
        <p:spPr>
          <a:xfrm>
            <a:off x="3264511" y="4493251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IR_CENTER_C</a:t>
            </a:r>
          </a:p>
        </p:txBody>
      </p:sp>
      <p:sp>
        <p:nvSpPr>
          <p:cNvPr id="291" name="모서리가 둥근 직사각형"/>
          <p:cNvSpPr/>
          <p:nvPr/>
        </p:nvSpPr>
        <p:spPr>
          <a:xfrm>
            <a:off x="3083555" y="4844167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92" name="IR_CENTER_RB"/>
          <p:cNvSpPr txBox="1"/>
          <p:nvPr/>
        </p:nvSpPr>
        <p:spPr>
          <a:xfrm>
            <a:off x="3069066" y="4818488"/>
            <a:ext cx="148603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IR_CENTER_RB</a:t>
            </a:r>
          </a:p>
        </p:txBody>
      </p:sp>
      <p:sp>
        <p:nvSpPr>
          <p:cNvPr id="293" name="모서리가 둥근 직사각형"/>
          <p:cNvSpPr/>
          <p:nvPr/>
        </p:nvSpPr>
        <p:spPr>
          <a:xfrm>
            <a:off x="8779983" y="2868724"/>
            <a:ext cx="1019892" cy="256491"/>
          </a:xfrm>
          <a:prstGeom prst="roundRect">
            <a:avLst>
              <a:gd name="adj" fmla="val 29391"/>
            </a:avLst>
          </a:prstGeom>
          <a:solidFill>
            <a:srgbClr val="FFFFFF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94" name="I2C SDA"/>
          <p:cNvSpPr txBox="1"/>
          <p:nvPr/>
        </p:nvSpPr>
        <p:spPr>
          <a:xfrm>
            <a:off x="8917885" y="2843045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200"/>
            </a:lvl1pPr>
          </a:lstStyle>
          <a:p>
            <a:r>
              <a:t>I2C SDA</a:t>
            </a:r>
          </a:p>
        </p:txBody>
      </p:sp>
      <p:sp>
        <p:nvSpPr>
          <p:cNvPr id="295" name="모서리가 둥근 직사각형"/>
          <p:cNvSpPr/>
          <p:nvPr/>
        </p:nvSpPr>
        <p:spPr>
          <a:xfrm>
            <a:off x="8779983" y="3873723"/>
            <a:ext cx="1019892" cy="256491"/>
          </a:xfrm>
          <a:prstGeom prst="roundRect">
            <a:avLst>
              <a:gd name="adj" fmla="val 29391"/>
            </a:avLst>
          </a:prstGeom>
          <a:solidFill>
            <a:srgbClr val="FFFFFF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296" name="I2C SCL"/>
          <p:cNvSpPr txBox="1"/>
          <p:nvPr/>
        </p:nvSpPr>
        <p:spPr>
          <a:xfrm>
            <a:off x="8917885" y="3854753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1200"/>
            </a:lvl1pPr>
          </a:lstStyle>
          <a:p>
            <a:r>
              <a:t>I2C SCL</a:t>
            </a:r>
          </a:p>
        </p:txBody>
      </p:sp>
      <p:grpSp>
        <p:nvGrpSpPr>
          <p:cNvPr id="389" name="그룹"/>
          <p:cNvGrpSpPr/>
          <p:nvPr/>
        </p:nvGrpSpPr>
        <p:grpSpPr>
          <a:xfrm>
            <a:off x="4690589" y="1836745"/>
            <a:ext cx="3959203" cy="7341118"/>
            <a:chOff x="0" y="0"/>
            <a:chExt cx="3959201" cy="7341117"/>
          </a:xfrm>
        </p:grpSpPr>
        <p:grpSp>
          <p:nvGrpSpPr>
            <p:cNvPr id="307" name="그룹"/>
            <p:cNvGrpSpPr/>
            <p:nvPr/>
          </p:nvGrpSpPr>
          <p:grpSpPr>
            <a:xfrm>
              <a:off x="525594" y="0"/>
              <a:ext cx="2920707" cy="7341118"/>
              <a:chOff x="0" y="0"/>
              <a:chExt cx="2920706" cy="7341117"/>
            </a:xfrm>
          </p:grpSpPr>
          <p:grpSp>
            <p:nvGrpSpPr>
              <p:cNvPr id="303" name="그룹"/>
              <p:cNvGrpSpPr/>
              <p:nvPr/>
            </p:nvGrpSpPr>
            <p:grpSpPr>
              <a:xfrm>
                <a:off x="0" y="0"/>
                <a:ext cx="2920707" cy="7341118"/>
                <a:chOff x="0" y="0"/>
                <a:chExt cx="2920706" cy="7341117"/>
              </a:xfrm>
            </p:grpSpPr>
            <p:pic>
              <p:nvPicPr>
                <p:cNvPr id="297" name="이미지" descr="이미지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 rot="16197004">
                  <a:off x="-2002484" y="2247837"/>
                  <a:ext cx="6886489" cy="266779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98" name="직사각형"/>
                <p:cNvSpPr/>
                <p:nvPr/>
              </p:nvSpPr>
              <p:spPr>
                <a:xfrm>
                  <a:off x="2216937" y="0"/>
                  <a:ext cx="640657" cy="35421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9" name="직사각형"/>
                <p:cNvSpPr/>
                <p:nvPr/>
              </p:nvSpPr>
              <p:spPr>
                <a:xfrm>
                  <a:off x="0" y="13003"/>
                  <a:ext cx="640656" cy="35421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0" name="직사각형"/>
                <p:cNvSpPr/>
                <p:nvPr/>
              </p:nvSpPr>
              <p:spPr>
                <a:xfrm>
                  <a:off x="81244" y="6891997"/>
                  <a:ext cx="930579" cy="35421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1" name="직사각형"/>
                <p:cNvSpPr/>
                <p:nvPr/>
              </p:nvSpPr>
              <p:spPr>
                <a:xfrm>
                  <a:off x="1990128" y="6881854"/>
                  <a:ext cx="930579" cy="35421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2" name="직사각형"/>
                <p:cNvSpPr/>
                <p:nvPr/>
              </p:nvSpPr>
              <p:spPr>
                <a:xfrm>
                  <a:off x="819831" y="6986907"/>
                  <a:ext cx="1312963" cy="35421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306" name="그룹"/>
              <p:cNvGrpSpPr/>
              <p:nvPr/>
            </p:nvGrpSpPr>
            <p:grpSpPr>
              <a:xfrm rot="1690">
                <a:off x="769894" y="919060"/>
                <a:ext cx="1300430" cy="1690617"/>
                <a:chOff x="0" y="0"/>
                <a:chExt cx="1300429" cy="1690616"/>
              </a:xfrm>
            </p:grpSpPr>
            <p:sp>
              <p:nvSpPr>
                <p:cNvPr id="304" name="직사각형"/>
                <p:cNvSpPr/>
                <p:nvPr/>
              </p:nvSpPr>
              <p:spPr>
                <a:xfrm rot="21600000">
                  <a:off x="-1" y="-1"/>
                  <a:ext cx="1300430" cy="169061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DDDDDD"/>
                  </a:solidFill>
                  <a:prstDash val="solid"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305" name="이미지" descr="이미지"/>
                <p:cNvPicPr>
                  <a:picLocks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 rot="21600000">
                  <a:off x="83995" y="91139"/>
                  <a:ext cx="1132438" cy="15083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308" name="모서리가 둥근 직사각형"/>
            <p:cNvSpPr/>
            <p:nvPr/>
          </p:nvSpPr>
          <p:spPr>
            <a:xfrm>
              <a:off x="3422650" y="417449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09" name="I38"/>
            <p:cNvSpPr txBox="1"/>
            <p:nvPr/>
          </p:nvSpPr>
          <p:spPr>
            <a:xfrm>
              <a:off x="3510447" y="391770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I38</a:t>
              </a:r>
            </a:p>
          </p:txBody>
        </p:sp>
        <p:sp>
          <p:nvSpPr>
            <p:cNvPr id="310" name="모서리가 둥근 직사각형"/>
            <p:cNvSpPr/>
            <p:nvPr/>
          </p:nvSpPr>
          <p:spPr>
            <a:xfrm>
              <a:off x="3422650" y="731774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535353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311" name="GND"/>
            <p:cNvSpPr txBox="1"/>
            <p:nvPr/>
          </p:nvSpPr>
          <p:spPr>
            <a:xfrm>
              <a:off x="3447046" y="706095"/>
              <a:ext cx="48140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GND</a:t>
              </a:r>
            </a:p>
          </p:txBody>
        </p:sp>
        <p:sp>
          <p:nvSpPr>
            <p:cNvPr id="312" name="모서리가 둥근 직사각형"/>
            <p:cNvSpPr/>
            <p:nvPr/>
          </p:nvSpPr>
          <p:spPr>
            <a:xfrm>
              <a:off x="3429000" y="1046099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13" name="IO21"/>
            <p:cNvSpPr txBox="1"/>
            <p:nvPr/>
          </p:nvSpPr>
          <p:spPr>
            <a:xfrm>
              <a:off x="3457526" y="1020420"/>
              <a:ext cx="47314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IO21</a:t>
              </a:r>
            </a:p>
          </p:txBody>
        </p:sp>
        <p:sp>
          <p:nvSpPr>
            <p:cNvPr id="314" name="모서리가 둥근 직사각형"/>
            <p:cNvSpPr/>
            <p:nvPr/>
          </p:nvSpPr>
          <p:spPr>
            <a:xfrm>
              <a:off x="3422650" y="137022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3">
                <a:lumOff val="2294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15" name="TX"/>
            <p:cNvSpPr txBox="1"/>
            <p:nvPr/>
          </p:nvSpPr>
          <p:spPr>
            <a:xfrm>
              <a:off x="3519005" y="1344549"/>
              <a:ext cx="337490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TX</a:t>
              </a:r>
            </a:p>
          </p:txBody>
        </p:sp>
        <p:sp>
          <p:nvSpPr>
            <p:cNvPr id="316" name="모서리가 둥근 직사각형"/>
            <p:cNvSpPr/>
            <p:nvPr/>
          </p:nvSpPr>
          <p:spPr>
            <a:xfrm>
              <a:off x="3422650" y="170042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3">
                <a:lumOff val="2294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17" name="RX"/>
            <p:cNvSpPr txBox="1"/>
            <p:nvPr/>
          </p:nvSpPr>
          <p:spPr>
            <a:xfrm>
              <a:off x="3510522" y="1674749"/>
              <a:ext cx="35445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RX</a:t>
              </a:r>
            </a:p>
          </p:txBody>
        </p:sp>
        <p:sp>
          <p:nvSpPr>
            <p:cNvPr id="318" name="모서리가 둥근 직사각형"/>
            <p:cNvSpPr/>
            <p:nvPr/>
          </p:nvSpPr>
          <p:spPr>
            <a:xfrm>
              <a:off x="3422650" y="203697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19" name="IO22"/>
            <p:cNvSpPr txBox="1"/>
            <p:nvPr/>
          </p:nvSpPr>
          <p:spPr>
            <a:xfrm>
              <a:off x="3451176" y="2006612"/>
              <a:ext cx="47314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IO22</a:t>
              </a:r>
            </a:p>
          </p:txBody>
        </p:sp>
        <p:sp>
          <p:nvSpPr>
            <p:cNvPr id="320" name="모서리가 둥근 직사각형"/>
            <p:cNvSpPr/>
            <p:nvPr/>
          </p:nvSpPr>
          <p:spPr>
            <a:xfrm>
              <a:off x="3422650" y="2343568"/>
              <a:ext cx="530202" cy="256492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21" name="IO19"/>
            <p:cNvSpPr txBox="1"/>
            <p:nvPr/>
          </p:nvSpPr>
          <p:spPr>
            <a:xfrm>
              <a:off x="3451176" y="2313203"/>
              <a:ext cx="47314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IO19</a:t>
              </a:r>
            </a:p>
          </p:txBody>
        </p:sp>
        <p:sp>
          <p:nvSpPr>
            <p:cNvPr id="322" name="모서리가 둥근 직사각형"/>
            <p:cNvSpPr/>
            <p:nvPr/>
          </p:nvSpPr>
          <p:spPr>
            <a:xfrm>
              <a:off x="3422650" y="267543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535353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323" name="GND"/>
            <p:cNvSpPr txBox="1"/>
            <p:nvPr/>
          </p:nvSpPr>
          <p:spPr>
            <a:xfrm>
              <a:off x="3447046" y="2649753"/>
              <a:ext cx="48140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GND</a:t>
              </a:r>
            </a:p>
          </p:txBody>
        </p:sp>
        <p:sp>
          <p:nvSpPr>
            <p:cNvPr id="324" name="모서리가 둥근 직사각형"/>
            <p:cNvSpPr/>
            <p:nvPr/>
          </p:nvSpPr>
          <p:spPr>
            <a:xfrm>
              <a:off x="3422650" y="300742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25" name="IO20"/>
            <p:cNvSpPr txBox="1"/>
            <p:nvPr/>
          </p:nvSpPr>
          <p:spPr>
            <a:xfrm>
              <a:off x="3451176" y="2977057"/>
              <a:ext cx="47314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IO20</a:t>
              </a:r>
            </a:p>
          </p:txBody>
        </p:sp>
        <p:sp>
          <p:nvSpPr>
            <p:cNvPr id="326" name="모서리가 둥근 직사각형"/>
            <p:cNvSpPr/>
            <p:nvPr/>
          </p:nvSpPr>
          <p:spPr>
            <a:xfrm>
              <a:off x="3422650" y="3328097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535353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27" name="VSD"/>
            <p:cNvSpPr txBox="1"/>
            <p:nvPr/>
          </p:nvSpPr>
          <p:spPr>
            <a:xfrm>
              <a:off x="3459697" y="3297606"/>
              <a:ext cx="4561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VSD</a:t>
              </a:r>
            </a:p>
          </p:txBody>
        </p:sp>
        <p:sp>
          <p:nvSpPr>
            <p:cNvPr id="328" name="모서리가 둥근 직사각형"/>
            <p:cNvSpPr/>
            <p:nvPr/>
          </p:nvSpPr>
          <p:spPr>
            <a:xfrm>
              <a:off x="3422650" y="365512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29" name="IO5"/>
            <p:cNvSpPr txBox="1"/>
            <p:nvPr/>
          </p:nvSpPr>
          <p:spPr>
            <a:xfrm>
              <a:off x="3485035" y="3619855"/>
              <a:ext cx="388390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IO5</a:t>
              </a:r>
            </a:p>
          </p:txBody>
        </p:sp>
        <p:sp>
          <p:nvSpPr>
            <p:cNvPr id="330" name="모서리가 둥근 직사각형"/>
            <p:cNvSpPr/>
            <p:nvPr/>
          </p:nvSpPr>
          <p:spPr>
            <a:xfrm>
              <a:off x="3414128" y="3992015"/>
              <a:ext cx="530203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31" name="CMD"/>
            <p:cNvSpPr txBox="1"/>
            <p:nvPr/>
          </p:nvSpPr>
          <p:spPr>
            <a:xfrm>
              <a:off x="3434322" y="3965040"/>
              <a:ext cx="48981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CMD</a:t>
              </a:r>
            </a:p>
          </p:txBody>
        </p:sp>
        <p:sp>
          <p:nvSpPr>
            <p:cNvPr id="332" name="모서리가 둥근 직사각형"/>
            <p:cNvSpPr/>
            <p:nvPr/>
          </p:nvSpPr>
          <p:spPr>
            <a:xfrm>
              <a:off x="3422650" y="4951143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33" name="IO4"/>
            <p:cNvSpPr txBox="1"/>
            <p:nvPr/>
          </p:nvSpPr>
          <p:spPr>
            <a:xfrm>
              <a:off x="3485035" y="4924168"/>
              <a:ext cx="388390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IO4</a:t>
              </a:r>
            </a:p>
          </p:txBody>
        </p:sp>
        <p:sp>
          <p:nvSpPr>
            <p:cNvPr id="334" name="모서리가 둥근 직사각형"/>
            <p:cNvSpPr/>
            <p:nvPr/>
          </p:nvSpPr>
          <p:spPr>
            <a:xfrm>
              <a:off x="3422650" y="4329059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535353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335" name="GND"/>
            <p:cNvSpPr txBox="1"/>
            <p:nvPr/>
          </p:nvSpPr>
          <p:spPr>
            <a:xfrm>
              <a:off x="3447046" y="4303379"/>
              <a:ext cx="48140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GND</a:t>
              </a:r>
            </a:p>
          </p:txBody>
        </p:sp>
        <p:sp>
          <p:nvSpPr>
            <p:cNvPr id="336" name="모서리가 둥근 직사각형"/>
            <p:cNvSpPr/>
            <p:nvPr/>
          </p:nvSpPr>
          <p:spPr>
            <a:xfrm>
              <a:off x="3422650" y="5267300"/>
              <a:ext cx="530202" cy="256492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37" name="S3"/>
            <p:cNvSpPr txBox="1"/>
            <p:nvPr/>
          </p:nvSpPr>
          <p:spPr>
            <a:xfrm>
              <a:off x="3514652" y="5239633"/>
              <a:ext cx="32915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S3</a:t>
              </a:r>
            </a:p>
          </p:txBody>
        </p:sp>
        <p:sp>
          <p:nvSpPr>
            <p:cNvPr id="338" name="모서리가 둥근 직사각형"/>
            <p:cNvSpPr/>
            <p:nvPr/>
          </p:nvSpPr>
          <p:spPr>
            <a:xfrm>
              <a:off x="3422650" y="5595516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39" name="S2"/>
            <p:cNvSpPr txBox="1"/>
            <p:nvPr/>
          </p:nvSpPr>
          <p:spPr>
            <a:xfrm>
              <a:off x="3514652" y="5569837"/>
              <a:ext cx="32915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S2</a:t>
              </a:r>
            </a:p>
          </p:txBody>
        </p:sp>
        <p:sp>
          <p:nvSpPr>
            <p:cNvPr id="340" name="모서리가 둥근 직사각형"/>
            <p:cNvSpPr/>
            <p:nvPr/>
          </p:nvSpPr>
          <p:spPr>
            <a:xfrm>
              <a:off x="3422650" y="5924141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41" name="IO8"/>
            <p:cNvSpPr txBox="1"/>
            <p:nvPr/>
          </p:nvSpPr>
          <p:spPr>
            <a:xfrm>
              <a:off x="3485035" y="5897166"/>
              <a:ext cx="388390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IO8</a:t>
              </a:r>
            </a:p>
          </p:txBody>
        </p:sp>
        <p:sp>
          <p:nvSpPr>
            <p:cNvPr id="342" name="모서리가 둥근 직사각형"/>
            <p:cNvSpPr/>
            <p:nvPr/>
          </p:nvSpPr>
          <p:spPr>
            <a:xfrm>
              <a:off x="3422650" y="6251356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43" name="IO7"/>
            <p:cNvSpPr txBox="1"/>
            <p:nvPr/>
          </p:nvSpPr>
          <p:spPr>
            <a:xfrm>
              <a:off x="3485035" y="6224381"/>
              <a:ext cx="388390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IO7</a:t>
              </a:r>
            </a:p>
          </p:txBody>
        </p:sp>
        <p:sp>
          <p:nvSpPr>
            <p:cNvPr id="344" name="모서리가 둥근 직사각형"/>
            <p:cNvSpPr/>
            <p:nvPr/>
          </p:nvSpPr>
          <p:spPr>
            <a:xfrm>
              <a:off x="3422650" y="6578571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45" name="CLK"/>
            <p:cNvSpPr txBox="1"/>
            <p:nvPr/>
          </p:nvSpPr>
          <p:spPr>
            <a:xfrm>
              <a:off x="3442843" y="6551596"/>
              <a:ext cx="439214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CLK</a:t>
              </a:r>
            </a:p>
          </p:txBody>
        </p:sp>
        <p:sp>
          <p:nvSpPr>
            <p:cNvPr id="346" name="모서리가 둥근 직사각형"/>
            <p:cNvSpPr/>
            <p:nvPr/>
          </p:nvSpPr>
          <p:spPr>
            <a:xfrm>
              <a:off x="0" y="417449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47" name="I37"/>
            <p:cNvSpPr txBox="1"/>
            <p:nvPr/>
          </p:nvSpPr>
          <p:spPr>
            <a:xfrm>
              <a:off x="87797" y="391770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I37</a:t>
              </a:r>
            </a:p>
          </p:txBody>
        </p:sp>
        <p:sp>
          <p:nvSpPr>
            <p:cNvPr id="348" name="모서리가 둥근 직사각형"/>
            <p:cNvSpPr/>
            <p:nvPr/>
          </p:nvSpPr>
          <p:spPr>
            <a:xfrm>
              <a:off x="0" y="138285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49" name="I36"/>
            <p:cNvSpPr txBox="1"/>
            <p:nvPr/>
          </p:nvSpPr>
          <p:spPr>
            <a:xfrm>
              <a:off x="87797" y="1357173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I36</a:t>
              </a:r>
            </a:p>
          </p:txBody>
        </p:sp>
        <p:sp>
          <p:nvSpPr>
            <p:cNvPr id="350" name="모서리가 둥근 직사각형"/>
            <p:cNvSpPr/>
            <p:nvPr/>
          </p:nvSpPr>
          <p:spPr>
            <a:xfrm>
              <a:off x="0" y="170042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51" name="I39"/>
            <p:cNvSpPr txBox="1"/>
            <p:nvPr/>
          </p:nvSpPr>
          <p:spPr>
            <a:xfrm>
              <a:off x="87797" y="1674749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I39</a:t>
              </a:r>
            </a:p>
          </p:txBody>
        </p:sp>
        <p:sp>
          <p:nvSpPr>
            <p:cNvPr id="352" name="모서리가 둥근 직사각형"/>
            <p:cNvSpPr/>
            <p:nvPr/>
          </p:nvSpPr>
          <p:spPr>
            <a:xfrm>
              <a:off x="0" y="2036361"/>
              <a:ext cx="530202" cy="256492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53" name="I34"/>
            <p:cNvSpPr txBox="1"/>
            <p:nvPr/>
          </p:nvSpPr>
          <p:spPr>
            <a:xfrm>
              <a:off x="87797" y="2010682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I34</a:t>
              </a:r>
            </a:p>
          </p:txBody>
        </p:sp>
        <p:sp>
          <p:nvSpPr>
            <p:cNvPr id="354" name="모서리가 둥근 직사각형"/>
            <p:cNvSpPr/>
            <p:nvPr/>
          </p:nvSpPr>
          <p:spPr>
            <a:xfrm>
              <a:off x="0" y="2358656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6">
                <a:lumOff val="18921"/>
              </a:schemeClr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55" name="I35"/>
            <p:cNvSpPr txBox="1"/>
            <p:nvPr/>
          </p:nvSpPr>
          <p:spPr>
            <a:xfrm>
              <a:off x="87797" y="2332977"/>
              <a:ext cx="354606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I35</a:t>
              </a:r>
            </a:p>
          </p:txBody>
        </p:sp>
        <p:sp>
          <p:nvSpPr>
            <p:cNvPr id="356" name="모서리가 둥근 직사각형"/>
            <p:cNvSpPr/>
            <p:nvPr/>
          </p:nvSpPr>
          <p:spPr>
            <a:xfrm>
              <a:off x="0" y="2684340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57" name="IO32"/>
            <p:cNvSpPr txBox="1"/>
            <p:nvPr/>
          </p:nvSpPr>
          <p:spPr>
            <a:xfrm>
              <a:off x="28527" y="2658661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IO32</a:t>
              </a:r>
            </a:p>
          </p:txBody>
        </p:sp>
        <p:sp>
          <p:nvSpPr>
            <p:cNvPr id="358" name="모서리가 둥근 직사각형"/>
            <p:cNvSpPr/>
            <p:nvPr/>
          </p:nvSpPr>
          <p:spPr>
            <a:xfrm>
              <a:off x="0" y="300742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59" name="IO33"/>
            <p:cNvSpPr txBox="1"/>
            <p:nvPr/>
          </p:nvSpPr>
          <p:spPr>
            <a:xfrm>
              <a:off x="28527" y="2980284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IO33</a:t>
              </a:r>
            </a:p>
          </p:txBody>
        </p:sp>
        <p:sp>
          <p:nvSpPr>
            <p:cNvPr id="360" name="모서리가 둥근 직사각형"/>
            <p:cNvSpPr/>
            <p:nvPr/>
          </p:nvSpPr>
          <p:spPr>
            <a:xfrm>
              <a:off x="0" y="3324743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61" name="IO25"/>
            <p:cNvSpPr txBox="1"/>
            <p:nvPr/>
          </p:nvSpPr>
          <p:spPr>
            <a:xfrm>
              <a:off x="28527" y="3297606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IO25</a:t>
              </a:r>
            </a:p>
          </p:txBody>
        </p:sp>
        <p:sp>
          <p:nvSpPr>
            <p:cNvPr id="362" name="모서리가 둥근 직사각형"/>
            <p:cNvSpPr/>
            <p:nvPr/>
          </p:nvSpPr>
          <p:spPr>
            <a:xfrm>
              <a:off x="0" y="364699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63" name="IO26"/>
            <p:cNvSpPr txBox="1"/>
            <p:nvPr/>
          </p:nvSpPr>
          <p:spPr>
            <a:xfrm>
              <a:off x="28527" y="3619855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IO26</a:t>
              </a:r>
            </a:p>
          </p:txBody>
        </p:sp>
        <p:sp>
          <p:nvSpPr>
            <p:cNvPr id="364" name="모서리가 둥근 직사각형"/>
            <p:cNvSpPr/>
            <p:nvPr/>
          </p:nvSpPr>
          <p:spPr>
            <a:xfrm>
              <a:off x="0" y="3977382"/>
              <a:ext cx="530202" cy="256492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65" name="IO27"/>
            <p:cNvSpPr txBox="1"/>
            <p:nvPr/>
          </p:nvSpPr>
          <p:spPr>
            <a:xfrm>
              <a:off x="28527" y="3950245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IO27</a:t>
              </a:r>
            </a:p>
          </p:txBody>
        </p:sp>
        <p:sp>
          <p:nvSpPr>
            <p:cNvPr id="366" name="모서리가 둥근 직사각형"/>
            <p:cNvSpPr/>
            <p:nvPr/>
          </p:nvSpPr>
          <p:spPr>
            <a:xfrm>
              <a:off x="0" y="4304547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67" name="IO14"/>
            <p:cNvSpPr txBox="1"/>
            <p:nvPr/>
          </p:nvSpPr>
          <p:spPr>
            <a:xfrm>
              <a:off x="28527" y="4277410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IO14</a:t>
              </a:r>
            </a:p>
          </p:txBody>
        </p:sp>
        <p:sp>
          <p:nvSpPr>
            <p:cNvPr id="368" name="모서리가 둥근 직사각형"/>
            <p:cNvSpPr/>
            <p:nvPr/>
          </p:nvSpPr>
          <p:spPr>
            <a:xfrm>
              <a:off x="0" y="463597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69" name="IO12"/>
            <p:cNvSpPr txBox="1"/>
            <p:nvPr/>
          </p:nvSpPr>
          <p:spPr>
            <a:xfrm>
              <a:off x="28527" y="4608841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IO12</a:t>
              </a:r>
            </a:p>
          </p:txBody>
        </p:sp>
        <p:sp>
          <p:nvSpPr>
            <p:cNvPr id="370" name="모서리가 둥근 직사각형"/>
            <p:cNvSpPr/>
            <p:nvPr/>
          </p:nvSpPr>
          <p:spPr>
            <a:xfrm>
              <a:off x="0" y="496176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535353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371" name="GND"/>
            <p:cNvSpPr txBox="1"/>
            <p:nvPr/>
          </p:nvSpPr>
          <p:spPr>
            <a:xfrm>
              <a:off x="24396" y="4936089"/>
              <a:ext cx="48140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GND</a:t>
              </a:r>
            </a:p>
          </p:txBody>
        </p:sp>
        <p:sp>
          <p:nvSpPr>
            <p:cNvPr id="372" name="모서리가 둥근 직사각형"/>
            <p:cNvSpPr/>
            <p:nvPr/>
          </p:nvSpPr>
          <p:spPr>
            <a:xfrm>
              <a:off x="0" y="5286084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73" name="IO13"/>
            <p:cNvSpPr txBox="1"/>
            <p:nvPr/>
          </p:nvSpPr>
          <p:spPr>
            <a:xfrm>
              <a:off x="28527" y="5258947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IO13</a:t>
              </a:r>
            </a:p>
          </p:txBody>
        </p:sp>
        <p:sp>
          <p:nvSpPr>
            <p:cNvPr id="374" name="모서리가 둥근 직사각형"/>
            <p:cNvSpPr/>
            <p:nvPr/>
          </p:nvSpPr>
          <p:spPr>
            <a:xfrm>
              <a:off x="0" y="5618862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75" name="IO15"/>
            <p:cNvSpPr txBox="1"/>
            <p:nvPr/>
          </p:nvSpPr>
          <p:spPr>
            <a:xfrm>
              <a:off x="28527" y="5591725"/>
              <a:ext cx="47314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IO15</a:t>
              </a:r>
            </a:p>
          </p:txBody>
        </p:sp>
        <p:sp>
          <p:nvSpPr>
            <p:cNvPr id="376" name="모서리가 둥근 직사각형"/>
            <p:cNvSpPr/>
            <p:nvPr/>
          </p:nvSpPr>
          <p:spPr>
            <a:xfrm>
              <a:off x="0" y="594492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77" name="IO0"/>
            <p:cNvSpPr txBox="1"/>
            <p:nvPr/>
          </p:nvSpPr>
          <p:spPr>
            <a:xfrm>
              <a:off x="70906" y="5919075"/>
              <a:ext cx="388389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IO0</a:t>
              </a:r>
            </a:p>
          </p:txBody>
        </p:sp>
        <p:sp>
          <p:nvSpPr>
            <p:cNvPr id="378" name="모서리가 둥근 직사각형"/>
            <p:cNvSpPr/>
            <p:nvPr/>
          </p:nvSpPr>
          <p:spPr>
            <a:xfrm>
              <a:off x="0" y="6275128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79" name="IO2"/>
            <p:cNvSpPr txBox="1"/>
            <p:nvPr/>
          </p:nvSpPr>
          <p:spPr>
            <a:xfrm>
              <a:off x="70906" y="6249275"/>
              <a:ext cx="388389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IO2</a:t>
              </a:r>
            </a:p>
          </p:txBody>
        </p:sp>
        <p:sp>
          <p:nvSpPr>
            <p:cNvPr id="380" name="모서리가 둥근 직사각형"/>
            <p:cNvSpPr/>
            <p:nvPr/>
          </p:nvSpPr>
          <p:spPr>
            <a:xfrm>
              <a:off x="0" y="6601221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81" name="5V"/>
            <p:cNvSpPr txBox="1"/>
            <p:nvPr/>
          </p:nvSpPr>
          <p:spPr>
            <a:xfrm>
              <a:off x="100522" y="6575997"/>
              <a:ext cx="32915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5V</a:t>
              </a:r>
            </a:p>
          </p:txBody>
        </p:sp>
        <p:sp>
          <p:nvSpPr>
            <p:cNvPr id="382" name="모서리가 둥근 직사각형"/>
            <p:cNvSpPr/>
            <p:nvPr/>
          </p:nvSpPr>
          <p:spPr>
            <a:xfrm>
              <a:off x="3414128" y="4639072"/>
              <a:ext cx="530203" cy="256491"/>
            </a:xfrm>
            <a:prstGeom prst="roundRect">
              <a:avLst>
                <a:gd name="adj" fmla="val 29391"/>
              </a:avLst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383" name="3V3"/>
            <p:cNvSpPr txBox="1"/>
            <p:nvPr/>
          </p:nvSpPr>
          <p:spPr>
            <a:xfrm>
              <a:off x="3480793" y="4613394"/>
              <a:ext cx="413914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3V3</a:t>
              </a:r>
            </a:p>
          </p:txBody>
        </p:sp>
        <p:sp>
          <p:nvSpPr>
            <p:cNvPr id="384" name="모서리가 둥근 직사각형"/>
            <p:cNvSpPr/>
            <p:nvPr/>
          </p:nvSpPr>
          <p:spPr>
            <a:xfrm>
              <a:off x="0" y="731773"/>
              <a:ext cx="530202" cy="256491"/>
            </a:xfrm>
            <a:prstGeom prst="roundRect">
              <a:avLst>
                <a:gd name="adj" fmla="val 29391"/>
              </a:avLst>
            </a:prstGeom>
            <a:solidFill>
              <a:schemeClr val="accent2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385" name="3V3"/>
            <p:cNvSpPr txBox="1"/>
            <p:nvPr/>
          </p:nvSpPr>
          <p:spPr>
            <a:xfrm>
              <a:off x="66664" y="706095"/>
              <a:ext cx="413914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3V3</a:t>
              </a:r>
            </a:p>
          </p:txBody>
        </p:sp>
        <p:sp>
          <p:nvSpPr>
            <p:cNvPr id="386" name="모서리가 둥근 직사각형"/>
            <p:cNvSpPr/>
            <p:nvPr/>
          </p:nvSpPr>
          <p:spPr>
            <a:xfrm>
              <a:off x="0" y="1058938"/>
              <a:ext cx="530202" cy="256492"/>
            </a:xfrm>
            <a:prstGeom prst="roundRect">
              <a:avLst>
                <a:gd name="adj" fmla="val 29391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ts val="3000"/>
                </a:lnSpc>
                <a:defRPr sz="1400"/>
              </a:pPr>
              <a:endParaRPr/>
            </a:p>
          </p:txBody>
        </p:sp>
        <p:sp>
          <p:nvSpPr>
            <p:cNvPr id="387" name="EN"/>
            <p:cNvSpPr txBox="1"/>
            <p:nvPr/>
          </p:nvSpPr>
          <p:spPr>
            <a:xfrm>
              <a:off x="87797" y="1033259"/>
              <a:ext cx="354457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1200"/>
              </a:lvl1pPr>
            </a:lstStyle>
            <a:p>
              <a:r>
                <a:t>EN</a:t>
              </a:r>
            </a:p>
          </p:txBody>
        </p:sp>
        <p:sp>
          <p:nvSpPr>
            <p:cNvPr id="388" name="타원형"/>
            <p:cNvSpPr/>
            <p:nvPr/>
          </p:nvSpPr>
          <p:spPr>
            <a:xfrm>
              <a:off x="2324548" y="6028827"/>
              <a:ext cx="776313" cy="797720"/>
            </a:xfrm>
            <a:prstGeom prst="ellipse">
              <a:avLst/>
            </a:prstGeom>
            <a:noFill/>
            <a:ln w="635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90" name="IO4 ( BLUE LED )"/>
          <p:cNvSpPr txBox="1"/>
          <p:nvPr/>
        </p:nvSpPr>
        <p:spPr>
          <a:xfrm>
            <a:off x="7924831" y="8774053"/>
            <a:ext cx="1378915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200" b="1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IO4 ( BLUE LED )</a:t>
            </a:r>
          </a:p>
        </p:txBody>
      </p:sp>
      <p:sp>
        <p:nvSpPr>
          <p:cNvPr id="391" name="선"/>
          <p:cNvSpPr/>
          <p:nvPr/>
        </p:nvSpPr>
        <p:spPr>
          <a:xfrm flipH="1" flipV="1">
            <a:off x="7580885" y="8784695"/>
            <a:ext cx="320176" cy="320176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92" name="선"/>
          <p:cNvSpPr/>
          <p:nvPr/>
        </p:nvSpPr>
        <p:spPr>
          <a:xfrm>
            <a:off x="7893569" y="9095256"/>
            <a:ext cx="1263646" cy="1"/>
          </a:xfrm>
          <a:prstGeom prst="line">
            <a:avLst/>
          </a:prstGeom>
          <a:ln w="12700">
            <a:solidFill>
              <a:schemeClr val="accent1"/>
            </a:solidFill>
            <a:bevel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93" name="모서리가 둥근 직사각형"/>
          <p:cNvSpPr/>
          <p:nvPr/>
        </p:nvSpPr>
        <p:spPr>
          <a:xfrm>
            <a:off x="3083555" y="5171205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3">
              <a:lumOff val="2294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394" name="E_LEFT_A"/>
          <p:cNvSpPr txBox="1"/>
          <p:nvPr/>
        </p:nvSpPr>
        <p:spPr>
          <a:xfrm>
            <a:off x="3251811" y="5145526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E_LEFT_A</a:t>
            </a:r>
          </a:p>
        </p:txBody>
      </p:sp>
      <p:sp>
        <p:nvSpPr>
          <p:cNvPr id="395" name="모서리가 둥근 직사각형"/>
          <p:cNvSpPr/>
          <p:nvPr/>
        </p:nvSpPr>
        <p:spPr>
          <a:xfrm>
            <a:off x="3083555" y="5493699"/>
            <a:ext cx="1489537" cy="256492"/>
          </a:xfrm>
          <a:prstGeom prst="roundRect">
            <a:avLst>
              <a:gd name="adj" fmla="val 29391"/>
            </a:avLst>
          </a:prstGeom>
          <a:solidFill>
            <a:schemeClr val="accent1">
              <a:lumOff val="23725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396" name="M_RIGHT_B"/>
          <p:cNvSpPr txBox="1"/>
          <p:nvPr/>
        </p:nvSpPr>
        <p:spPr>
          <a:xfrm>
            <a:off x="3251811" y="5468021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M_RIGHT_B</a:t>
            </a:r>
          </a:p>
        </p:txBody>
      </p:sp>
      <p:sp>
        <p:nvSpPr>
          <p:cNvPr id="397" name="모서리가 둥근 직사각형"/>
          <p:cNvSpPr/>
          <p:nvPr/>
        </p:nvSpPr>
        <p:spPr>
          <a:xfrm>
            <a:off x="3083555" y="5841252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1">
              <a:lumOff val="23725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398" name="M_RIGHT_F"/>
          <p:cNvSpPr txBox="1"/>
          <p:nvPr/>
        </p:nvSpPr>
        <p:spPr>
          <a:xfrm>
            <a:off x="3251811" y="5815573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M_RIGHT_F</a:t>
            </a:r>
          </a:p>
        </p:txBody>
      </p:sp>
      <p:sp>
        <p:nvSpPr>
          <p:cNvPr id="399" name="모서리가 둥근 직사각형"/>
          <p:cNvSpPr/>
          <p:nvPr/>
        </p:nvSpPr>
        <p:spPr>
          <a:xfrm>
            <a:off x="3083555" y="6158181"/>
            <a:ext cx="1489537" cy="256492"/>
          </a:xfrm>
          <a:prstGeom prst="roundRect">
            <a:avLst>
              <a:gd name="adj" fmla="val 29391"/>
            </a:avLst>
          </a:prstGeom>
          <a:solidFill>
            <a:schemeClr val="accent3">
              <a:lumOff val="2294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00" name="E_LEFT_B"/>
          <p:cNvSpPr txBox="1"/>
          <p:nvPr/>
        </p:nvSpPr>
        <p:spPr>
          <a:xfrm>
            <a:off x="3251817" y="6132503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E_LEFT_B</a:t>
            </a:r>
          </a:p>
        </p:txBody>
      </p:sp>
      <p:sp>
        <p:nvSpPr>
          <p:cNvPr id="401" name="모서리가 둥근 직사각형"/>
          <p:cNvSpPr/>
          <p:nvPr/>
        </p:nvSpPr>
        <p:spPr>
          <a:xfrm>
            <a:off x="3086054" y="7122813"/>
            <a:ext cx="1489536" cy="256491"/>
          </a:xfrm>
          <a:prstGeom prst="roundRect">
            <a:avLst>
              <a:gd name="adj" fmla="val 29391"/>
            </a:avLst>
          </a:prstGeom>
          <a:solidFill>
            <a:schemeClr val="accent3">
              <a:lumOff val="2294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02" name="E_RIGHT_A"/>
          <p:cNvSpPr txBox="1"/>
          <p:nvPr/>
        </p:nvSpPr>
        <p:spPr>
          <a:xfrm>
            <a:off x="3254316" y="7097134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E_RIGHT_A</a:t>
            </a:r>
          </a:p>
        </p:txBody>
      </p:sp>
      <p:sp>
        <p:nvSpPr>
          <p:cNvPr id="403" name="모서리가 둥근 직사각형"/>
          <p:cNvSpPr/>
          <p:nvPr/>
        </p:nvSpPr>
        <p:spPr>
          <a:xfrm>
            <a:off x="3086054" y="7453469"/>
            <a:ext cx="1489536" cy="256491"/>
          </a:xfrm>
          <a:prstGeom prst="roundRect">
            <a:avLst>
              <a:gd name="adj" fmla="val 29391"/>
            </a:avLst>
          </a:prstGeom>
          <a:solidFill>
            <a:schemeClr val="accent3">
              <a:lumOff val="2294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04" name="E_RIGHT_B"/>
          <p:cNvSpPr txBox="1"/>
          <p:nvPr/>
        </p:nvSpPr>
        <p:spPr>
          <a:xfrm>
            <a:off x="3254316" y="7427790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E_RIGHT_B</a:t>
            </a:r>
          </a:p>
        </p:txBody>
      </p:sp>
      <p:sp>
        <p:nvSpPr>
          <p:cNvPr id="405" name="모서리가 둥근 직사각형"/>
          <p:cNvSpPr/>
          <p:nvPr/>
        </p:nvSpPr>
        <p:spPr>
          <a:xfrm>
            <a:off x="3079704" y="7788225"/>
            <a:ext cx="1489536" cy="256491"/>
          </a:xfrm>
          <a:prstGeom prst="roundRect">
            <a:avLst>
              <a:gd name="adj" fmla="val 29391"/>
            </a:avLst>
          </a:prstGeom>
          <a:solidFill>
            <a:srgbClr val="DDDDDD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06" name="Button"/>
          <p:cNvSpPr txBox="1"/>
          <p:nvPr/>
        </p:nvSpPr>
        <p:spPr>
          <a:xfrm>
            <a:off x="3247965" y="7762547"/>
            <a:ext cx="1196080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Button</a:t>
            </a:r>
          </a:p>
        </p:txBody>
      </p:sp>
      <p:sp>
        <p:nvSpPr>
          <p:cNvPr id="407" name="모서리가 둥근 직사각형"/>
          <p:cNvSpPr/>
          <p:nvPr/>
        </p:nvSpPr>
        <p:spPr>
          <a:xfrm>
            <a:off x="3086054" y="8136790"/>
            <a:ext cx="1489536" cy="256492"/>
          </a:xfrm>
          <a:prstGeom prst="roundRect">
            <a:avLst>
              <a:gd name="adj" fmla="val 29391"/>
            </a:avLst>
          </a:prstGeom>
          <a:solidFill>
            <a:schemeClr val="accent4">
              <a:lumOff val="24313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08" name="COLOR_LED"/>
          <p:cNvSpPr txBox="1"/>
          <p:nvPr/>
        </p:nvSpPr>
        <p:spPr>
          <a:xfrm>
            <a:off x="3254316" y="8100782"/>
            <a:ext cx="119607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COLOR_LED</a:t>
            </a:r>
          </a:p>
        </p:txBody>
      </p:sp>
      <p:sp>
        <p:nvSpPr>
          <p:cNvPr id="409" name="모서리가 둥근 직사각형"/>
          <p:cNvSpPr/>
          <p:nvPr/>
        </p:nvSpPr>
        <p:spPr>
          <a:xfrm>
            <a:off x="8767289" y="2251939"/>
            <a:ext cx="1489537" cy="256491"/>
          </a:xfrm>
          <a:prstGeom prst="roundRect">
            <a:avLst>
              <a:gd name="adj" fmla="val 29391"/>
            </a:avLst>
          </a:prstGeom>
          <a:solidFill>
            <a:schemeClr val="accent6">
              <a:lumOff val="18921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10" name="IR_RIGHT_R"/>
          <p:cNvSpPr txBox="1"/>
          <p:nvPr/>
        </p:nvSpPr>
        <p:spPr>
          <a:xfrm>
            <a:off x="8767112" y="2226260"/>
            <a:ext cx="1502236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IR_RIGHT_R</a:t>
            </a:r>
          </a:p>
        </p:txBody>
      </p:sp>
      <p:sp>
        <p:nvSpPr>
          <p:cNvPr id="411" name="모서리가 둥근 직사각형"/>
          <p:cNvSpPr/>
          <p:nvPr/>
        </p:nvSpPr>
        <p:spPr>
          <a:xfrm>
            <a:off x="8775909" y="4837458"/>
            <a:ext cx="1019892" cy="256491"/>
          </a:xfrm>
          <a:prstGeom prst="roundRect">
            <a:avLst>
              <a:gd name="adj" fmla="val 29391"/>
            </a:avLst>
          </a:prstGeom>
          <a:solidFill>
            <a:schemeClr val="accent6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12" name="IR_TR_1"/>
          <p:cNvSpPr txBox="1"/>
          <p:nvPr/>
        </p:nvSpPr>
        <p:spPr>
          <a:xfrm>
            <a:off x="8841685" y="4811779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IR_TR_1</a:t>
            </a:r>
          </a:p>
        </p:txBody>
      </p:sp>
      <p:sp>
        <p:nvSpPr>
          <p:cNvPr id="413" name="모서리가 둥근 직사각형"/>
          <p:cNvSpPr/>
          <p:nvPr/>
        </p:nvSpPr>
        <p:spPr>
          <a:xfrm>
            <a:off x="8779983" y="5493699"/>
            <a:ext cx="1019892" cy="256492"/>
          </a:xfrm>
          <a:prstGeom prst="roundRect">
            <a:avLst>
              <a:gd name="adj" fmla="val 29391"/>
            </a:avLst>
          </a:prstGeom>
          <a:solidFill>
            <a:schemeClr val="accent6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14" name="IR_TR_2"/>
          <p:cNvSpPr txBox="1"/>
          <p:nvPr/>
        </p:nvSpPr>
        <p:spPr>
          <a:xfrm>
            <a:off x="8845759" y="5468021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IR_TR_2</a:t>
            </a:r>
          </a:p>
        </p:txBody>
      </p:sp>
      <p:sp>
        <p:nvSpPr>
          <p:cNvPr id="415" name="모서리가 둥근 직사각형"/>
          <p:cNvSpPr/>
          <p:nvPr/>
        </p:nvSpPr>
        <p:spPr>
          <a:xfrm>
            <a:off x="8784057" y="6775700"/>
            <a:ext cx="1019892" cy="256491"/>
          </a:xfrm>
          <a:prstGeom prst="roundRect">
            <a:avLst>
              <a:gd name="adj" fmla="val 29391"/>
            </a:avLst>
          </a:prstGeom>
          <a:solidFill>
            <a:schemeClr val="accent6"/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16" name="IR_TR_3"/>
          <p:cNvSpPr txBox="1"/>
          <p:nvPr/>
        </p:nvSpPr>
        <p:spPr>
          <a:xfrm>
            <a:off x="8849833" y="6750022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IR_TR_3</a:t>
            </a:r>
          </a:p>
        </p:txBody>
      </p:sp>
      <p:sp>
        <p:nvSpPr>
          <p:cNvPr id="417" name="모서리가 둥근 직사각형"/>
          <p:cNvSpPr/>
          <p:nvPr/>
        </p:nvSpPr>
        <p:spPr>
          <a:xfrm>
            <a:off x="8784057" y="7754340"/>
            <a:ext cx="1250947" cy="256491"/>
          </a:xfrm>
          <a:prstGeom prst="roundRect">
            <a:avLst>
              <a:gd name="adj" fmla="val 29391"/>
            </a:avLst>
          </a:prstGeom>
          <a:solidFill>
            <a:schemeClr val="accent1">
              <a:lumOff val="23725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18" name="M_LEFT_B"/>
          <p:cNvSpPr txBox="1"/>
          <p:nvPr/>
        </p:nvSpPr>
        <p:spPr>
          <a:xfrm>
            <a:off x="8783838" y="7728662"/>
            <a:ext cx="1263646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M_LEFT_B</a:t>
            </a:r>
          </a:p>
        </p:txBody>
      </p:sp>
      <p:sp>
        <p:nvSpPr>
          <p:cNvPr id="419" name="모서리가 둥근 직사각형"/>
          <p:cNvSpPr/>
          <p:nvPr/>
        </p:nvSpPr>
        <p:spPr>
          <a:xfrm>
            <a:off x="8767289" y="8071853"/>
            <a:ext cx="1250947" cy="256492"/>
          </a:xfrm>
          <a:prstGeom prst="roundRect">
            <a:avLst>
              <a:gd name="adj" fmla="val 29391"/>
            </a:avLst>
          </a:prstGeom>
          <a:solidFill>
            <a:schemeClr val="accent1">
              <a:lumOff val="23725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20" name="M_LEFT_F"/>
          <p:cNvSpPr txBox="1"/>
          <p:nvPr/>
        </p:nvSpPr>
        <p:spPr>
          <a:xfrm>
            <a:off x="8767112" y="8046175"/>
            <a:ext cx="1262032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M_LEFT_F</a:t>
            </a:r>
          </a:p>
        </p:txBody>
      </p:sp>
      <p:sp>
        <p:nvSpPr>
          <p:cNvPr id="421" name="모서리가 둥근 직사각형"/>
          <p:cNvSpPr/>
          <p:nvPr/>
        </p:nvSpPr>
        <p:spPr>
          <a:xfrm>
            <a:off x="8779983" y="7416104"/>
            <a:ext cx="1019892" cy="256491"/>
          </a:xfrm>
          <a:prstGeom prst="roundRect">
            <a:avLst>
              <a:gd name="adj" fmla="val 29391"/>
            </a:avLst>
          </a:prstGeom>
          <a:solidFill>
            <a:schemeClr val="accent4">
              <a:lumOff val="24313"/>
            </a:schemeClr>
          </a:solidFill>
          <a:ln w="12700">
            <a:solidFill>
              <a:schemeClr val="accent1"/>
            </a:solidFill>
            <a:bevel/>
          </a:ln>
        </p:spPr>
        <p:txBody>
          <a:bodyPr lIns="65023" tIns="65023" rIns="65023" bIns="65023" anchor="ctr"/>
          <a:lstStyle/>
          <a:p>
            <a:pPr algn="ctr">
              <a:lnSpc>
                <a:spcPts val="3000"/>
              </a:lnSpc>
              <a:defRPr sz="1400"/>
            </a:pPr>
            <a:endParaRPr/>
          </a:p>
        </p:txBody>
      </p:sp>
      <p:sp>
        <p:nvSpPr>
          <p:cNvPr id="422" name="TOF_INT"/>
          <p:cNvSpPr txBox="1"/>
          <p:nvPr/>
        </p:nvSpPr>
        <p:spPr>
          <a:xfrm>
            <a:off x="8848926" y="7389168"/>
            <a:ext cx="896489" cy="30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1200"/>
            </a:lvl1pPr>
          </a:lstStyle>
          <a:p>
            <a:r>
              <a:t>TOF_INT</a:t>
            </a:r>
          </a:p>
        </p:txBody>
      </p:sp>
      <p:sp>
        <p:nvSpPr>
          <p:cNvPr id="423" name="IR_LEFT_L IR_CENTER_C IR_RIGHT_R"/>
          <p:cNvSpPr txBox="1"/>
          <p:nvPr/>
        </p:nvSpPr>
        <p:spPr>
          <a:xfrm>
            <a:off x="9912827" y="4633979"/>
            <a:ext cx="1695990" cy="669799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ctr">
              <a:defRPr sz="1200"/>
            </a:pPr>
            <a:r>
              <a:t>IR_LEFT_L</a:t>
            </a:r>
            <a:br/>
            <a:r>
              <a:t>IR_CENTER_C</a:t>
            </a:r>
            <a:br/>
            <a:r>
              <a:t>IR_RIGHT_R</a:t>
            </a:r>
          </a:p>
        </p:txBody>
      </p:sp>
      <p:sp>
        <p:nvSpPr>
          <p:cNvPr id="424" name="IR_CENTER_LB IR_CENTER_RF"/>
          <p:cNvSpPr txBox="1"/>
          <p:nvPr/>
        </p:nvSpPr>
        <p:spPr>
          <a:xfrm>
            <a:off x="9930067" y="5379121"/>
            <a:ext cx="1695991" cy="491999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ctr">
              <a:defRPr sz="1200"/>
            </a:pPr>
            <a:r>
              <a:t>IR_CENTER_LB</a:t>
            </a:r>
            <a:br/>
            <a:r>
              <a:t>IR_CENTER_RF</a:t>
            </a:r>
          </a:p>
        </p:txBody>
      </p:sp>
      <p:sp>
        <p:nvSpPr>
          <p:cNvPr id="425" name="IR_CENTER_LF IR_CENTER_RB"/>
          <p:cNvSpPr txBox="1"/>
          <p:nvPr/>
        </p:nvSpPr>
        <p:spPr>
          <a:xfrm>
            <a:off x="9946364" y="6661122"/>
            <a:ext cx="1695990" cy="491999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ctr">
              <a:defRPr sz="1200"/>
            </a:pPr>
            <a:r>
              <a:t>IR_CENTER_LF</a:t>
            </a:r>
            <a:br/>
            <a:r>
              <a:t>IR_CENTER_RB</a:t>
            </a:r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97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iFBalance</a:t>
            </a:r>
            <a:endParaRPr dirty="0"/>
          </a:p>
        </p:txBody>
      </p:sp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000" y="1822450"/>
            <a:ext cx="9702800" cy="430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+"/>
          <p:cNvSpPr txBox="1"/>
          <p:nvPr/>
        </p:nvSpPr>
        <p:spPr>
          <a:xfrm>
            <a:off x="6384786" y="6092844"/>
            <a:ext cx="520996" cy="904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algn="ctr">
              <a:defRPr sz="5100" b="1"/>
            </a:lvl1pPr>
          </a:lstStyle>
          <a:p>
            <a:r>
              <a:t>+</a:t>
            </a:r>
          </a:p>
        </p:txBody>
      </p:sp>
      <p:sp>
        <p:nvSpPr>
          <p:cNvPr id="200" name="AI"/>
          <p:cNvSpPr txBox="1"/>
          <p:nvPr/>
        </p:nvSpPr>
        <p:spPr>
          <a:xfrm>
            <a:off x="6199260" y="7374000"/>
            <a:ext cx="892049" cy="1031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>
              <a:defRPr sz="59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t>AI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3717" y="2179605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3717" y="4583104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Blink LED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76085" y="6986603"/>
            <a:ext cx="29122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 smtClean="0">
                <a:hlinkClick r:id="rId2"/>
              </a:rPr>
              <a:t>Indigrog Blog (Blink LED Code)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586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" name="Rounded Rectangle 4"/>
          <p:cNvSpPr>
            <a:spLocks/>
          </p:cNvSpPr>
          <p:nvPr/>
        </p:nvSpPr>
        <p:spPr>
          <a:xfrm>
            <a:off x="2920391" y="3267064"/>
            <a:ext cx="6781195" cy="2743200"/>
          </a:xfrm>
          <a:prstGeom prst="roundRect">
            <a:avLst>
              <a:gd name="adj" fmla="val 6132"/>
            </a:avLst>
          </a:prstGeom>
          <a:noFill/>
          <a:ln w="635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3.0 RGB</a:t>
            </a:r>
            <a:r>
              <a:rPr kumimoji="0" lang="en-US" sz="3600" i="0" u="none" strike="noStrike" normalizeH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 LED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513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Color LED (SK6812)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70" y="2507411"/>
            <a:ext cx="5465369" cy="6400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3112" y="4187380"/>
            <a:ext cx="2557014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In </a:t>
            </a: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iFBalance</a:t>
            </a:r>
            <a:endParaRPr lang="en-US" sz="2800" b="1" dirty="0" smtClean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4 RGB LED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6263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64" y="2898474"/>
            <a:ext cx="6096000" cy="4572000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0800000">
            <a:off x="2978326" y="3811126"/>
            <a:ext cx="3163682" cy="1209449"/>
          </a:xfrm>
          <a:prstGeom prst="curvedConnector3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2083377" y="3606968"/>
            <a:ext cx="950451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LED 1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11" name="Curved Connector 10"/>
          <p:cNvCxnSpPr/>
          <p:nvPr/>
        </p:nvCxnSpPr>
        <p:spPr>
          <a:xfrm rot="10800000">
            <a:off x="4157935" y="2426898"/>
            <a:ext cx="2605175" cy="1788544"/>
          </a:xfrm>
          <a:prstGeom prst="curvedConnector3">
            <a:avLst/>
          </a:prstGeom>
          <a:noFill/>
          <a:ln w="28575" cap="flat">
            <a:solidFill>
              <a:srgbClr val="FFFF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3211227" y="2222740"/>
            <a:ext cx="950451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3</a:t>
            </a:r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7343955" y="2530415"/>
            <a:ext cx="2909979" cy="1685030"/>
          </a:xfrm>
          <a:prstGeom prst="curvedConnector3">
            <a:avLst/>
          </a:prstGeom>
          <a:noFill/>
          <a:ln w="28575" cap="flat">
            <a:solidFill>
              <a:srgbClr val="00B0F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/>
          <p:cNvSpPr txBox="1"/>
          <p:nvPr/>
        </p:nvSpPr>
        <p:spPr>
          <a:xfrm>
            <a:off x="10420035" y="2326257"/>
            <a:ext cx="950451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44654" y="6296719"/>
            <a:ext cx="950451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Curved Connector 19"/>
          <p:cNvCxnSpPr/>
          <p:nvPr/>
        </p:nvCxnSpPr>
        <p:spPr>
          <a:xfrm>
            <a:off x="7993811" y="4915766"/>
            <a:ext cx="3048000" cy="1544854"/>
          </a:xfrm>
          <a:prstGeom prst="curvedConnector3">
            <a:avLst/>
          </a:prstGeom>
          <a:noFill/>
          <a:ln w="28575" cap="flat">
            <a:solidFill>
              <a:schemeClr val="accent6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Color LED (SK6812)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2312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069677" y="2577777"/>
            <a:ext cx="6993146" cy="2188398"/>
          </a:xfrm>
          <a:prstGeom prst="roundRect">
            <a:avLst>
              <a:gd name="adj" fmla="val 4316"/>
            </a:avLst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RgbColor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colorSaturation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RgbColor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green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colorSaturation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RgbColor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colorSaturation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RgbColor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white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colorSaturation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RgbColor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Left Arrow 3"/>
          <p:cNvSpPr/>
          <p:nvPr/>
        </p:nvSpPr>
        <p:spPr>
          <a:xfrm>
            <a:off x="8062823" y="3429660"/>
            <a:ext cx="978408" cy="484632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41231" y="3241410"/>
            <a:ext cx="2557014" cy="746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Define Color Brightness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69677" y="5252927"/>
            <a:ext cx="8367621" cy="3005643"/>
          </a:xfrm>
          <a:prstGeom prst="roundRect">
            <a:avLst>
              <a:gd name="adj" fmla="val 3656"/>
            </a:avLst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++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nPixel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%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strip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?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strip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?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green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strip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?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strip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?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strip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Show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  // Send the updated pixel colors to the hardware.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9437298" y="6509290"/>
            <a:ext cx="978408" cy="484632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9738" y="6378171"/>
            <a:ext cx="2557014" cy="746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Set color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to each LED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0203" y="1247955"/>
            <a:ext cx="4715773" cy="99309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Color LED (SK6812)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NeoPixelBus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0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2</a:t>
            </a:r>
            <a:r>
              <a:rPr kumimoji="0" lang="en-US" sz="2800" b="1" i="0" u="none" strike="noStrike" cap="none" spc="0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nd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6721" y="4367661"/>
            <a:ext cx="2557014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Control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RGB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LED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84395" y="7134739"/>
            <a:ext cx="2741666" cy="346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just"/>
            <a:r>
              <a:rPr kumimoji="0" lang="da-DK" sz="1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 Blog (Control RGB LED)</a:t>
            </a:r>
            <a:endParaRPr kumimoji="0" 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1504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" name="Rounded Rectangle 4"/>
          <p:cNvSpPr>
            <a:spLocks/>
          </p:cNvSpPr>
          <p:nvPr/>
        </p:nvSpPr>
        <p:spPr>
          <a:xfrm>
            <a:off x="2770867" y="3089144"/>
            <a:ext cx="6781195" cy="2743200"/>
          </a:xfrm>
          <a:prstGeom prst="roundRect">
            <a:avLst>
              <a:gd name="adj" fmla="val 6132"/>
            </a:avLst>
          </a:prstGeom>
          <a:noFill/>
          <a:ln w="635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4.0 Real Time Operating System (RTOS)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426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86013" y="2394498"/>
            <a:ext cx="8051321" cy="61637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342900" marR="0" indent="-342900" algn="just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Ñ"/>
              <a:tabLst/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sym typeface="Webdings" panose="05030102010509060703" pitchFamily="18" charset="2"/>
              </a:rPr>
              <a:t>General purpose operating system (GPOS)</a:t>
            </a:r>
          </a:p>
          <a:p>
            <a:pPr marR="0" algn="just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b="1" dirty="0" smtClean="0">
              <a:solidFill>
                <a:schemeClr val="accent2">
                  <a:lumMod val="75000"/>
                </a:schemeClr>
              </a:solidFill>
              <a:sym typeface="Webdings" panose="05030102010509060703" pitchFamily="18" charset="2"/>
            </a:endParaRPr>
          </a:p>
          <a:p>
            <a:pPr marR="0" algn="just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sym typeface="Webdings" panose="05030102010509060703" pitchFamily="18" charset="2"/>
              </a:rPr>
              <a:t> </a:t>
            </a:r>
            <a:r>
              <a:rPr lang="en-US" sz="2800" dirty="0" smtClean="0">
                <a:sym typeface="Webdings" panose="05030102010509060703" pitchFamily="18" charset="2"/>
              </a:rPr>
              <a:t>  </a:t>
            </a:r>
            <a:r>
              <a:rPr lang="en-US" sz="2800" dirty="0" smtClean="0">
                <a:solidFill>
                  <a:srgbClr val="002060"/>
                </a:solidFill>
                <a:sym typeface="Symbol" panose="05050102010706020507" pitchFamily="18" charset="2"/>
              </a:rPr>
              <a:t> </a:t>
            </a:r>
            <a:r>
              <a:rPr lang="en-US" sz="2800" dirty="0" smtClean="0">
                <a:solidFill>
                  <a:srgbClr val="002060"/>
                </a:solidFill>
                <a:sym typeface="Webdings" panose="05030102010509060703" pitchFamily="18" charset="2"/>
              </a:rPr>
              <a:t>Windows, Linux, </a:t>
            </a:r>
            <a:r>
              <a:rPr lang="en-US" sz="2800" dirty="0" err="1" smtClean="0">
                <a:solidFill>
                  <a:srgbClr val="002060"/>
                </a:solidFill>
                <a:sym typeface="Webdings" panose="05030102010509060703" pitchFamily="18" charset="2"/>
              </a:rPr>
              <a:t>MacOS</a:t>
            </a:r>
            <a:endParaRPr lang="en-US" sz="2800" dirty="0" smtClean="0">
              <a:solidFill>
                <a:srgbClr val="002060"/>
              </a:solidFill>
              <a:sym typeface="Webdings" panose="05030102010509060703" pitchFamily="18" charset="2"/>
            </a:endParaRPr>
          </a:p>
          <a:p>
            <a:pPr algn="just"/>
            <a:r>
              <a:rPr lang="en-US" sz="2800" dirty="0" smtClean="0">
                <a:solidFill>
                  <a:srgbClr val="002060"/>
                </a:solidFill>
                <a:sym typeface="Webdings" panose="05030102010509060703" pitchFamily="18" charset="2"/>
              </a:rPr>
              <a:t>   </a:t>
            </a:r>
            <a:r>
              <a:rPr lang="en-US" sz="2800" dirty="0" smtClean="0">
                <a:solidFill>
                  <a:srgbClr val="002060"/>
                </a:solidFill>
                <a:sym typeface="Symbol" panose="05050102010706020507" pitchFamily="18" charset="2"/>
              </a:rPr>
              <a:t></a:t>
            </a:r>
            <a:r>
              <a:rPr lang="en-US" sz="2800" dirty="0" smtClean="0">
                <a:solidFill>
                  <a:srgbClr val="002060"/>
                </a:solidFill>
                <a:sym typeface="Webdings" panose="05030102010509060703" pitchFamily="18" charset="2"/>
              </a:rPr>
              <a:t> Not suitable for critical application</a:t>
            </a:r>
          </a:p>
          <a:p>
            <a:pPr algn="just"/>
            <a:r>
              <a:rPr lang="en-US" sz="2800" dirty="0">
                <a:solidFill>
                  <a:srgbClr val="002060"/>
                </a:solidFill>
                <a:sym typeface="Webdings" panose="05030102010509060703" pitchFamily="18" charset="2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sym typeface="Webdings" panose="05030102010509060703" pitchFamily="18" charset="2"/>
              </a:rPr>
              <a:t>  </a:t>
            </a:r>
            <a:r>
              <a:rPr lang="en-US" sz="2800" dirty="0" smtClean="0">
                <a:solidFill>
                  <a:srgbClr val="002060"/>
                </a:solidFill>
                <a:sym typeface="Symbol" panose="05050102010706020507" pitchFamily="18" charset="2"/>
              </a:rPr>
              <a:t> Variable interrupt latency</a:t>
            </a:r>
          </a:p>
          <a:p>
            <a:pPr algn="just"/>
            <a:r>
              <a:rPr lang="en-US" sz="2800" dirty="0">
                <a:solidFill>
                  <a:srgbClr val="002060"/>
                </a:solidFill>
                <a:sym typeface="Symbol" panose="05050102010706020507" pitchFamily="18" charset="2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sym typeface="Symbol" panose="05050102010706020507" pitchFamily="18" charset="2"/>
              </a:rPr>
              <a:t>   Not follow programmed priorities strictly</a:t>
            </a:r>
            <a:endParaRPr lang="en-US" sz="2800" dirty="0" smtClean="0">
              <a:solidFill>
                <a:srgbClr val="002060"/>
              </a:solidFill>
              <a:sym typeface="Webdings" panose="05030102010509060703" pitchFamily="18" charset="2"/>
            </a:endParaRPr>
          </a:p>
          <a:p>
            <a:pPr algn="just"/>
            <a:r>
              <a:rPr lang="en-US" sz="2800" dirty="0">
                <a:sym typeface="Webdings" panose="05030102010509060703" pitchFamily="18" charset="2"/>
              </a:rPr>
              <a:t> </a:t>
            </a:r>
            <a:r>
              <a:rPr lang="en-US" sz="2800" dirty="0" smtClean="0">
                <a:sym typeface="Webdings" panose="05030102010509060703" pitchFamily="18" charset="2"/>
              </a:rPr>
              <a:t>  </a:t>
            </a:r>
            <a:r>
              <a:rPr lang="en-US" sz="2800" dirty="0">
                <a:sym typeface="Webdings" panose="05030102010509060703" pitchFamily="18" charset="2"/>
              </a:rPr>
              <a:t>	</a:t>
            </a:r>
            <a:endParaRPr lang="en-US" sz="2800" dirty="0" smtClean="0">
              <a:sym typeface="Webdings" panose="05030102010509060703" pitchFamily="18" charset="2"/>
            </a:endParaRPr>
          </a:p>
          <a:p>
            <a:pPr marR="0" algn="just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dirty="0" smtClean="0">
              <a:sym typeface="Webdings" panose="05030102010509060703" pitchFamily="18" charset="2"/>
            </a:endParaRPr>
          </a:p>
          <a:p>
            <a:pPr marL="342900" marR="0" indent="-342900" algn="just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Ñ"/>
              <a:tabLst/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sym typeface="Webdings" panose="05030102010509060703" pitchFamily="18" charset="2"/>
              </a:rPr>
              <a:t>Real time operating system (RTOS)</a:t>
            </a:r>
          </a:p>
          <a:p>
            <a:pPr marR="0" algn="just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800" b="1" dirty="0" smtClean="0">
              <a:solidFill>
                <a:schemeClr val="accent2">
                  <a:lumMod val="75000"/>
                </a:schemeClr>
              </a:solidFill>
              <a:sym typeface="Webdings" panose="05030102010509060703" pitchFamily="18" charset="2"/>
            </a:endParaRPr>
          </a:p>
          <a:p>
            <a:pPr marR="0" algn="just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sym typeface="Webdings" panose="05030102010509060703" pitchFamily="18" charset="2"/>
              </a:rPr>
              <a:t> </a:t>
            </a:r>
            <a:r>
              <a:rPr lang="en-US" sz="2800" dirty="0" smtClean="0">
                <a:sym typeface="Webdings" panose="05030102010509060703" pitchFamily="18" charset="2"/>
              </a:rPr>
              <a:t>  </a:t>
            </a:r>
            <a:r>
              <a:rPr lang="en-US" sz="2800" dirty="0" smtClean="0">
                <a:solidFill>
                  <a:srgbClr val="007D7D"/>
                </a:solidFill>
                <a:sym typeface="Symbol" panose="05050102010706020507" pitchFamily="18" charset="2"/>
              </a:rPr>
              <a:t> </a:t>
            </a:r>
            <a:r>
              <a:rPr lang="en-US" sz="2800" dirty="0" err="1" smtClean="0">
                <a:solidFill>
                  <a:srgbClr val="007D7D"/>
                </a:solidFill>
                <a:sym typeface="Webdings" panose="05030102010509060703" pitchFamily="18" charset="2"/>
              </a:rPr>
              <a:t>FreeRTOS</a:t>
            </a:r>
            <a:r>
              <a:rPr lang="en-US" sz="2800" dirty="0" smtClean="0">
                <a:solidFill>
                  <a:srgbClr val="007D7D"/>
                </a:solidFill>
                <a:sym typeface="Webdings" panose="05030102010509060703" pitchFamily="18" charset="2"/>
              </a:rPr>
              <a:t>, Embedded Linux</a:t>
            </a:r>
          </a:p>
          <a:p>
            <a:pPr marR="0" algn="just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 smtClean="0">
                <a:solidFill>
                  <a:srgbClr val="007D7D"/>
                </a:solidFill>
                <a:sym typeface="Webdings" panose="05030102010509060703" pitchFamily="18" charset="2"/>
              </a:rPr>
              <a:t>   </a:t>
            </a:r>
            <a:r>
              <a:rPr lang="en-US" sz="2800" dirty="0" smtClean="0">
                <a:solidFill>
                  <a:srgbClr val="007D7D"/>
                </a:solidFill>
                <a:sym typeface="Symbol" panose="05050102010706020507" pitchFamily="18" charset="2"/>
              </a:rPr>
              <a:t> Suitable for critical application </a:t>
            </a:r>
          </a:p>
          <a:p>
            <a:pPr marR="0" algn="just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>
                <a:solidFill>
                  <a:srgbClr val="007D7D"/>
                </a:solidFill>
                <a:sym typeface="Symbol" panose="05050102010706020507" pitchFamily="18" charset="2"/>
              </a:rPr>
              <a:t> </a:t>
            </a:r>
            <a:r>
              <a:rPr lang="en-US" sz="2800" dirty="0" smtClean="0">
                <a:solidFill>
                  <a:srgbClr val="007D7D"/>
                </a:solidFill>
                <a:sym typeface="Symbol" panose="05050102010706020507" pitchFamily="18" charset="2"/>
              </a:rPr>
              <a:t>   Fixed </a:t>
            </a:r>
            <a:r>
              <a:rPr lang="en-US" sz="2800" dirty="0">
                <a:solidFill>
                  <a:srgbClr val="007D7D"/>
                </a:solidFill>
                <a:sym typeface="Symbol" panose="05050102010706020507" pitchFamily="18" charset="2"/>
              </a:rPr>
              <a:t>interrupt </a:t>
            </a:r>
            <a:r>
              <a:rPr lang="en-US" sz="2800" dirty="0" smtClean="0">
                <a:solidFill>
                  <a:srgbClr val="007D7D"/>
                </a:solidFill>
                <a:sym typeface="Symbol" panose="05050102010706020507" pitchFamily="18" charset="2"/>
              </a:rPr>
              <a:t>latency</a:t>
            </a:r>
          </a:p>
          <a:p>
            <a:pPr algn="just"/>
            <a:r>
              <a:rPr lang="en-US" sz="2800" dirty="0" smtClean="0">
                <a:solidFill>
                  <a:srgbClr val="007D7D"/>
                </a:solidFill>
                <a:sym typeface="Symbol" panose="05050102010706020507" pitchFamily="18" charset="2"/>
              </a:rPr>
              <a:t>    Follow </a:t>
            </a:r>
            <a:r>
              <a:rPr lang="en-US" sz="2800" dirty="0">
                <a:solidFill>
                  <a:srgbClr val="007D7D"/>
                </a:solidFill>
                <a:sym typeface="Symbol" panose="05050102010706020507" pitchFamily="18" charset="2"/>
              </a:rPr>
              <a:t>programmed priorities strictly</a:t>
            </a:r>
            <a:endParaRPr lang="en-US" sz="2800" dirty="0">
              <a:solidFill>
                <a:srgbClr val="007D7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534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7540" y="3437583"/>
            <a:ext cx="11839649" cy="22857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Task: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 </a:t>
            </a:r>
            <a:r>
              <a:rPr kumimoji="0" lang="en-US" sz="28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sym typeface="맑은 고딕"/>
              </a:rPr>
              <a:t>set of program instructions loaded in memory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/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Thread: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 </a:t>
            </a:r>
            <a:r>
              <a:rPr kumimoji="0" lang="en-US" sz="28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sym typeface="맑은 고딕"/>
              </a:rPr>
              <a:t>unit</a:t>
            </a:r>
            <a:r>
              <a:rPr kumimoji="0" lang="en-US" sz="2800" b="0" i="0" u="none" strike="noStrike" cap="none" spc="0" normalizeH="0" dirty="0" smtClean="0">
                <a:solidFill>
                  <a:srgbClr val="000000"/>
                </a:solidFill>
                <a:effectLst/>
                <a:uFillTx/>
                <a:sym typeface="맑은 고딕"/>
              </a:rPr>
              <a:t> of CPU utilization with its own program counter and stack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baseline="0" dirty="0"/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Process: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 </a:t>
            </a:r>
            <a:r>
              <a:rPr kumimoji="0" lang="en-US" sz="2800" b="0" i="0" u="none" strike="noStrike" cap="none" spc="0" normalizeH="0" dirty="0" smtClean="0">
                <a:solidFill>
                  <a:srgbClr val="000000"/>
                </a:solidFill>
                <a:effectLst/>
                <a:uFillTx/>
                <a:sym typeface="맑은 고딕"/>
              </a:rPr>
              <a:t>instance of a computer 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9477" y="1605341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7540" y="6373718"/>
            <a:ext cx="8726618" cy="1423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ESP32 has 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separate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Free RTOS, ESP-IDF Free RTOS</a:t>
            </a:r>
            <a:endParaRPr kumimoji="0" lang="en-US" sz="28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baseline="0" dirty="0"/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Basic Free RTOS is called 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Vanilla 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57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6047423" y="3823944"/>
            <a:ext cx="1159727" cy="50064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Setup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rot="-60000" flipH="1">
            <a:off x="6642154" y="4332027"/>
            <a:ext cx="7434" cy="90568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56464"/>
              </p:ext>
            </p:extLst>
          </p:nvPr>
        </p:nvGraphicFramePr>
        <p:xfrm>
          <a:off x="5811594" y="5237709"/>
          <a:ext cx="1668554" cy="2108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554">
                  <a:extLst>
                    <a:ext uri="{9D8B030D-6E8A-4147-A177-3AD203B41FA5}">
                      <a16:colId xmlns:a16="http://schemas.microsoft.com/office/drawing/2014/main" val="333343962"/>
                    </a:ext>
                  </a:extLst>
                </a:gridCol>
              </a:tblGrid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Task 1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296551"/>
                  </a:ext>
                </a:extLst>
              </a:tr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Task 2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464319"/>
                  </a:ext>
                </a:extLst>
              </a:tr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Task 3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772638"/>
                  </a:ext>
                </a:extLst>
              </a:tr>
            </a:tbl>
          </a:graphicData>
        </a:graphic>
      </p:graphicFrame>
      <p:sp>
        <p:nvSpPr>
          <p:cNvPr id="25" name="Freeform 24"/>
          <p:cNvSpPr/>
          <p:nvPr/>
        </p:nvSpPr>
        <p:spPr>
          <a:xfrm>
            <a:off x="4721762" y="5488369"/>
            <a:ext cx="1483744" cy="2691441"/>
          </a:xfrm>
          <a:custGeom>
            <a:avLst/>
            <a:gdLst>
              <a:gd name="connsiteX0" fmla="*/ 3088323 w 3088323"/>
              <a:gd name="connsiteY0" fmla="*/ 1892445 h 2726332"/>
              <a:gd name="connsiteX1" fmla="*/ 3082572 w 3088323"/>
              <a:gd name="connsiteY1" fmla="*/ 1932702 h 2726332"/>
              <a:gd name="connsiteX2" fmla="*/ 3076821 w 3088323"/>
              <a:gd name="connsiteY2" fmla="*/ 1955706 h 2726332"/>
              <a:gd name="connsiteX3" fmla="*/ 3065319 w 3088323"/>
              <a:gd name="connsiteY3" fmla="*/ 2036219 h 2726332"/>
              <a:gd name="connsiteX4" fmla="*/ 3053817 w 3088323"/>
              <a:gd name="connsiteY4" fmla="*/ 2128234 h 2726332"/>
              <a:gd name="connsiteX5" fmla="*/ 3048067 w 3088323"/>
              <a:gd name="connsiteY5" fmla="*/ 2231751 h 2726332"/>
              <a:gd name="connsiteX6" fmla="*/ 3042316 w 3088323"/>
              <a:gd name="connsiteY6" fmla="*/ 2266257 h 2726332"/>
              <a:gd name="connsiteX7" fmla="*/ 3030814 w 3088323"/>
              <a:gd name="connsiteY7" fmla="*/ 2283510 h 2726332"/>
              <a:gd name="connsiteX8" fmla="*/ 3013561 w 3088323"/>
              <a:gd name="connsiteY8" fmla="*/ 2352521 h 2726332"/>
              <a:gd name="connsiteX9" fmla="*/ 2996308 w 3088323"/>
              <a:gd name="connsiteY9" fmla="*/ 2392777 h 2726332"/>
              <a:gd name="connsiteX10" fmla="*/ 2950301 w 3088323"/>
              <a:gd name="connsiteY10" fmla="*/ 2450287 h 2726332"/>
              <a:gd name="connsiteX11" fmla="*/ 2881289 w 3088323"/>
              <a:gd name="connsiteY11" fmla="*/ 2507796 h 2726332"/>
              <a:gd name="connsiteX12" fmla="*/ 2812278 w 3088323"/>
              <a:gd name="connsiteY12" fmla="*/ 2548053 h 2726332"/>
              <a:gd name="connsiteX13" fmla="*/ 2783523 w 3088323"/>
              <a:gd name="connsiteY13" fmla="*/ 2559555 h 2726332"/>
              <a:gd name="connsiteX14" fmla="*/ 2587991 w 3088323"/>
              <a:gd name="connsiteY14" fmla="*/ 2651570 h 2726332"/>
              <a:gd name="connsiteX15" fmla="*/ 2536233 w 3088323"/>
              <a:gd name="connsiteY15" fmla="*/ 2674574 h 2726332"/>
              <a:gd name="connsiteX16" fmla="*/ 2415463 w 3088323"/>
              <a:gd name="connsiteY16" fmla="*/ 2709079 h 2726332"/>
              <a:gd name="connsiteX17" fmla="*/ 2357953 w 3088323"/>
              <a:gd name="connsiteY17" fmla="*/ 2720581 h 2726332"/>
              <a:gd name="connsiteX18" fmla="*/ 2237184 w 3088323"/>
              <a:gd name="connsiteY18" fmla="*/ 2726332 h 2726332"/>
              <a:gd name="connsiteX19" fmla="*/ 1984142 w 3088323"/>
              <a:gd name="connsiteY19" fmla="*/ 2714830 h 2726332"/>
              <a:gd name="connsiteX20" fmla="*/ 1713848 w 3088323"/>
              <a:gd name="connsiteY20" fmla="*/ 2651570 h 2726332"/>
              <a:gd name="connsiteX21" fmla="*/ 1455055 w 3088323"/>
              <a:gd name="connsiteY21" fmla="*/ 2582559 h 2726332"/>
              <a:gd name="connsiteX22" fmla="*/ 1236519 w 3088323"/>
              <a:gd name="connsiteY22" fmla="*/ 2513547 h 2726332"/>
              <a:gd name="connsiteX23" fmla="*/ 1086995 w 3088323"/>
              <a:gd name="connsiteY23" fmla="*/ 2467540 h 2726332"/>
              <a:gd name="connsiteX24" fmla="*/ 874210 w 3088323"/>
              <a:gd name="connsiteY24" fmla="*/ 2387027 h 2726332"/>
              <a:gd name="connsiteX25" fmla="*/ 770693 w 3088323"/>
              <a:gd name="connsiteY25" fmla="*/ 2358272 h 2726332"/>
              <a:gd name="connsiteX26" fmla="*/ 592414 w 3088323"/>
              <a:gd name="connsiteY26" fmla="*/ 2289260 h 2726332"/>
              <a:gd name="connsiteX27" fmla="*/ 511901 w 3088323"/>
              <a:gd name="connsiteY27" fmla="*/ 2254755 h 2726332"/>
              <a:gd name="connsiteX28" fmla="*/ 293365 w 3088323"/>
              <a:gd name="connsiteY28" fmla="*/ 2162740 h 2726332"/>
              <a:gd name="connsiteX29" fmla="*/ 253108 w 3088323"/>
              <a:gd name="connsiteY29" fmla="*/ 2133985 h 2726332"/>
              <a:gd name="connsiteX30" fmla="*/ 189848 w 3088323"/>
              <a:gd name="connsiteY30" fmla="*/ 2093728 h 2726332"/>
              <a:gd name="connsiteX31" fmla="*/ 161093 w 3088323"/>
              <a:gd name="connsiteY31" fmla="*/ 2059223 h 2726332"/>
              <a:gd name="connsiteX32" fmla="*/ 115085 w 3088323"/>
              <a:gd name="connsiteY32" fmla="*/ 2018966 h 2726332"/>
              <a:gd name="connsiteX33" fmla="*/ 103584 w 3088323"/>
              <a:gd name="connsiteY33" fmla="*/ 1978710 h 2726332"/>
              <a:gd name="connsiteX34" fmla="*/ 63327 w 3088323"/>
              <a:gd name="connsiteY34" fmla="*/ 1921200 h 2726332"/>
              <a:gd name="connsiteX35" fmla="*/ 57576 w 3088323"/>
              <a:gd name="connsiteY35" fmla="*/ 1898196 h 2726332"/>
              <a:gd name="connsiteX36" fmla="*/ 40323 w 3088323"/>
              <a:gd name="connsiteY36" fmla="*/ 1857940 h 2726332"/>
              <a:gd name="connsiteX37" fmla="*/ 34572 w 3088323"/>
              <a:gd name="connsiteY37" fmla="*/ 1829185 h 2726332"/>
              <a:gd name="connsiteX38" fmla="*/ 28821 w 3088323"/>
              <a:gd name="connsiteY38" fmla="*/ 1806181 h 2726332"/>
              <a:gd name="connsiteX39" fmla="*/ 17319 w 3088323"/>
              <a:gd name="connsiteY39" fmla="*/ 1737170 h 2726332"/>
              <a:gd name="connsiteX40" fmla="*/ 5817 w 3088323"/>
              <a:gd name="connsiteY40" fmla="*/ 1696913 h 2726332"/>
              <a:gd name="connsiteX41" fmla="*/ 67 w 3088323"/>
              <a:gd name="connsiteY41" fmla="*/ 1581894 h 2726332"/>
              <a:gd name="connsiteX42" fmla="*/ 11568 w 3088323"/>
              <a:gd name="connsiteY42" fmla="*/ 1369110 h 2726332"/>
              <a:gd name="connsiteX43" fmla="*/ 23070 w 3088323"/>
              <a:gd name="connsiteY43" fmla="*/ 1259842 h 2726332"/>
              <a:gd name="connsiteX44" fmla="*/ 34572 w 3088323"/>
              <a:gd name="connsiteY44" fmla="*/ 1208083 h 2726332"/>
              <a:gd name="connsiteX45" fmla="*/ 40323 w 3088323"/>
              <a:gd name="connsiteY45" fmla="*/ 1173577 h 2726332"/>
              <a:gd name="connsiteX46" fmla="*/ 46074 w 3088323"/>
              <a:gd name="connsiteY46" fmla="*/ 1133321 h 2726332"/>
              <a:gd name="connsiteX47" fmla="*/ 63327 w 3088323"/>
              <a:gd name="connsiteY47" fmla="*/ 1098815 h 2726332"/>
              <a:gd name="connsiteX48" fmla="*/ 69078 w 3088323"/>
              <a:gd name="connsiteY48" fmla="*/ 1070060 h 2726332"/>
              <a:gd name="connsiteX49" fmla="*/ 80580 w 3088323"/>
              <a:gd name="connsiteY49" fmla="*/ 1006800 h 2726332"/>
              <a:gd name="connsiteX50" fmla="*/ 97833 w 3088323"/>
              <a:gd name="connsiteY50" fmla="*/ 978045 h 2726332"/>
              <a:gd name="connsiteX51" fmla="*/ 115085 w 3088323"/>
              <a:gd name="connsiteY51" fmla="*/ 937789 h 2726332"/>
              <a:gd name="connsiteX52" fmla="*/ 120836 w 3088323"/>
              <a:gd name="connsiteY52" fmla="*/ 897532 h 2726332"/>
              <a:gd name="connsiteX53" fmla="*/ 149591 w 3088323"/>
              <a:gd name="connsiteY53" fmla="*/ 840023 h 2726332"/>
              <a:gd name="connsiteX54" fmla="*/ 189848 w 3088323"/>
              <a:gd name="connsiteY54" fmla="*/ 753759 h 2726332"/>
              <a:gd name="connsiteX55" fmla="*/ 218602 w 3088323"/>
              <a:gd name="connsiteY55" fmla="*/ 696249 h 2726332"/>
              <a:gd name="connsiteX56" fmla="*/ 235855 w 3088323"/>
              <a:gd name="connsiteY56" fmla="*/ 650242 h 2726332"/>
              <a:gd name="connsiteX57" fmla="*/ 264610 w 3088323"/>
              <a:gd name="connsiteY57" fmla="*/ 609985 h 2726332"/>
              <a:gd name="connsiteX58" fmla="*/ 281863 w 3088323"/>
              <a:gd name="connsiteY58" fmla="*/ 552476 h 2726332"/>
              <a:gd name="connsiteX59" fmla="*/ 299116 w 3088323"/>
              <a:gd name="connsiteY59" fmla="*/ 535223 h 2726332"/>
              <a:gd name="connsiteX60" fmla="*/ 310617 w 3088323"/>
              <a:gd name="connsiteY60" fmla="*/ 517970 h 2726332"/>
              <a:gd name="connsiteX61" fmla="*/ 316368 w 3088323"/>
              <a:gd name="connsiteY61" fmla="*/ 494966 h 2726332"/>
              <a:gd name="connsiteX62" fmla="*/ 333621 w 3088323"/>
              <a:gd name="connsiteY62" fmla="*/ 471962 h 2726332"/>
              <a:gd name="connsiteX63" fmla="*/ 362376 w 3088323"/>
              <a:gd name="connsiteY63" fmla="*/ 443208 h 2726332"/>
              <a:gd name="connsiteX64" fmla="*/ 373878 w 3088323"/>
              <a:gd name="connsiteY64" fmla="*/ 420204 h 2726332"/>
              <a:gd name="connsiteX65" fmla="*/ 396882 w 3088323"/>
              <a:gd name="connsiteY65" fmla="*/ 391449 h 2726332"/>
              <a:gd name="connsiteX66" fmla="*/ 454391 w 3088323"/>
              <a:gd name="connsiteY66" fmla="*/ 339691 h 2726332"/>
              <a:gd name="connsiteX67" fmla="*/ 471644 w 3088323"/>
              <a:gd name="connsiteY67" fmla="*/ 333940 h 2726332"/>
              <a:gd name="connsiteX68" fmla="*/ 506150 w 3088323"/>
              <a:gd name="connsiteY68" fmla="*/ 310936 h 2726332"/>
              <a:gd name="connsiteX69" fmla="*/ 523402 w 3088323"/>
              <a:gd name="connsiteY69" fmla="*/ 299434 h 2726332"/>
              <a:gd name="connsiteX70" fmla="*/ 546406 w 3088323"/>
              <a:gd name="connsiteY70" fmla="*/ 287932 h 2726332"/>
              <a:gd name="connsiteX71" fmla="*/ 563659 w 3088323"/>
              <a:gd name="connsiteY71" fmla="*/ 270679 h 2726332"/>
              <a:gd name="connsiteX72" fmla="*/ 598165 w 3088323"/>
              <a:gd name="connsiteY72" fmla="*/ 253427 h 2726332"/>
              <a:gd name="connsiteX73" fmla="*/ 632670 w 3088323"/>
              <a:gd name="connsiteY73" fmla="*/ 236174 h 2726332"/>
              <a:gd name="connsiteX74" fmla="*/ 649923 w 3088323"/>
              <a:gd name="connsiteY74" fmla="*/ 224672 h 2726332"/>
              <a:gd name="connsiteX75" fmla="*/ 690180 w 3088323"/>
              <a:gd name="connsiteY75" fmla="*/ 213170 h 2726332"/>
              <a:gd name="connsiteX76" fmla="*/ 713184 w 3088323"/>
              <a:gd name="connsiteY76" fmla="*/ 201668 h 2726332"/>
              <a:gd name="connsiteX77" fmla="*/ 747689 w 3088323"/>
              <a:gd name="connsiteY77" fmla="*/ 195917 h 2726332"/>
              <a:gd name="connsiteX78" fmla="*/ 770693 w 3088323"/>
              <a:gd name="connsiteY78" fmla="*/ 190166 h 2726332"/>
              <a:gd name="connsiteX79" fmla="*/ 810950 w 3088323"/>
              <a:gd name="connsiteY79" fmla="*/ 178664 h 2726332"/>
              <a:gd name="connsiteX80" fmla="*/ 868459 w 3088323"/>
              <a:gd name="connsiteY80" fmla="*/ 172913 h 2726332"/>
              <a:gd name="connsiteX81" fmla="*/ 891463 w 3088323"/>
              <a:gd name="connsiteY81" fmla="*/ 167162 h 2726332"/>
              <a:gd name="connsiteX82" fmla="*/ 954723 w 3088323"/>
              <a:gd name="connsiteY82" fmla="*/ 155660 h 2726332"/>
              <a:gd name="connsiteX83" fmla="*/ 971976 w 3088323"/>
              <a:gd name="connsiteY83" fmla="*/ 149910 h 2726332"/>
              <a:gd name="connsiteX84" fmla="*/ 1017984 w 3088323"/>
              <a:gd name="connsiteY84" fmla="*/ 138408 h 2726332"/>
              <a:gd name="connsiteX85" fmla="*/ 1058240 w 3088323"/>
              <a:gd name="connsiteY85" fmla="*/ 126906 h 2726332"/>
              <a:gd name="connsiteX86" fmla="*/ 1173259 w 3088323"/>
              <a:gd name="connsiteY86" fmla="*/ 115404 h 2726332"/>
              <a:gd name="connsiteX87" fmla="*/ 1271025 w 3088323"/>
              <a:gd name="connsiteY87" fmla="*/ 103902 h 2726332"/>
              <a:gd name="connsiteX88" fmla="*/ 1334285 w 3088323"/>
              <a:gd name="connsiteY88" fmla="*/ 92400 h 2726332"/>
              <a:gd name="connsiteX89" fmla="*/ 1368791 w 3088323"/>
              <a:gd name="connsiteY89" fmla="*/ 86649 h 2726332"/>
              <a:gd name="connsiteX90" fmla="*/ 1460806 w 3088323"/>
              <a:gd name="connsiteY90" fmla="*/ 69396 h 2726332"/>
              <a:gd name="connsiteX91" fmla="*/ 1529817 w 3088323"/>
              <a:gd name="connsiteY91" fmla="*/ 63645 h 2726332"/>
              <a:gd name="connsiteX92" fmla="*/ 1627584 w 3088323"/>
              <a:gd name="connsiteY92" fmla="*/ 52144 h 2726332"/>
              <a:gd name="connsiteX93" fmla="*/ 1748353 w 3088323"/>
              <a:gd name="connsiteY93" fmla="*/ 46393 h 2726332"/>
              <a:gd name="connsiteX94" fmla="*/ 1857621 w 3088323"/>
              <a:gd name="connsiteY94" fmla="*/ 40642 h 2726332"/>
              <a:gd name="connsiteX95" fmla="*/ 1892127 w 3088323"/>
              <a:gd name="connsiteY95" fmla="*/ 34891 h 2726332"/>
              <a:gd name="connsiteX96" fmla="*/ 2064655 w 3088323"/>
              <a:gd name="connsiteY96" fmla="*/ 23389 h 2726332"/>
              <a:gd name="connsiteX97" fmla="*/ 2127916 w 3088323"/>
              <a:gd name="connsiteY97" fmla="*/ 11887 h 2726332"/>
              <a:gd name="connsiteX98" fmla="*/ 2185425 w 3088323"/>
              <a:gd name="connsiteY98" fmla="*/ 385 h 2726332"/>
              <a:gd name="connsiteX99" fmla="*/ 2214180 w 3088323"/>
              <a:gd name="connsiteY99" fmla="*/ 385 h 272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88323" h="2726332">
                <a:moveTo>
                  <a:pt x="3088323" y="1892445"/>
                </a:moveTo>
                <a:cubicBezTo>
                  <a:pt x="3086406" y="1905864"/>
                  <a:pt x="3084997" y="1919365"/>
                  <a:pt x="3082572" y="1932702"/>
                </a:cubicBezTo>
                <a:cubicBezTo>
                  <a:pt x="3081158" y="1940479"/>
                  <a:pt x="3077866" y="1947871"/>
                  <a:pt x="3076821" y="1955706"/>
                </a:cubicBezTo>
                <a:cubicBezTo>
                  <a:pt x="3065621" y="2039703"/>
                  <a:pt x="3079169" y="1994670"/>
                  <a:pt x="3065319" y="2036219"/>
                </a:cubicBezTo>
                <a:cubicBezTo>
                  <a:pt x="3061485" y="2066891"/>
                  <a:pt x="3055531" y="2097371"/>
                  <a:pt x="3053817" y="2128234"/>
                </a:cubicBezTo>
                <a:cubicBezTo>
                  <a:pt x="3051900" y="2162740"/>
                  <a:pt x="3050937" y="2197311"/>
                  <a:pt x="3048067" y="2231751"/>
                </a:cubicBezTo>
                <a:cubicBezTo>
                  <a:pt x="3047099" y="2243371"/>
                  <a:pt x="3046003" y="2255195"/>
                  <a:pt x="3042316" y="2266257"/>
                </a:cubicBezTo>
                <a:cubicBezTo>
                  <a:pt x="3040130" y="2272814"/>
                  <a:pt x="3034648" y="2277759"/>
                  <a:pt x="3030814" y="2283510"/>
                </a:cubicBezTo>
                <a:cubicBezTo>
                  <a:pt x="3021244" y="2340931"/>
                  <a:pt x="3030649" y="2295561"/>
                  <a:pt x="3013561" y="2352521"/>
                </a:cubicBezTo>
                <a:cubicBezTo>
                  <a:pt x="3003433" y="2386281"/>
                  <a:pt x="3014556" y="2365406"/>
                  <a:pt x="2996308" y="2392777"/>
                </a:cubicBezTo>
                <a:cubicBezTo>
                  <a:pt x="2985651" y="2424749"/>
                  <a:pt x="2991416" y="2416025"/>
                  <a:pt x="2950301" y="2450287"/>
                </a:cubicBezTo>
                <a:cubicBezTo>
                  <a:pt x="2927297" y="2469457"/>
                  <a:pt x="2909092" y="2496675"/>
                  <a:pt x="2881289" y="2507796"/>
                </a:cubicBezTo>
                <a:cubicBezTo>
                  <a:pt x="2815465" y="2534125"/>
                  <a:pt x="2895690" y="2499395"/>
                  <a:pt x="2812278" y="2548053"/>
                </a:cubicBezTo>
                <a:cubicBezTo>
                  <a:pt x="2803361" y="2553255"/>
                  <a:pt x="2792886" y="2555208"/>
                  <a:pt x="2783523" y="2559555"/>
                </a:cubicBezTo>
                <a:cubicBezTo>
                  <a:pt x="2552794" y="2666679"/>
                  <a:pt x="2732503" y="2586539"/>
                  <a:pt x="2587991" y="2651570"/>
                </a:cubicBezTo>
                <a:cubicBezTo>
                  <a:pt x="2570774" y="2659318"/>
                  <a:pt x="2554144" y="2668604"/>
                  <a:pt x="2536233" y="2674574"/>
                </a:cubicBezTo>
                <a:cubicBezTo>
                  <a:pt x="2476217" y="2694579"/>
                  <a:pt x="2483553" y="2693604"/>
                  <a:pt x="2415463" y="2709079"/>
                </a:cubicBezTo>
                <a:cubicBezTo>
                  <a:pt x="2396399" y="2713412"/>
                  <a:pt x="2377412" y="2718698"/>
                  <a:pt x="2357953" y="2720581"/>
                </a:cubicBezTo>
                <a:cubicBezTo>
                  <a:pt x="2317838" y="2724463"/>
                  <a:pt x="2277440" y="2724415"/>
                  <a:pt x="2237184" y="2726332"/>
                </a:cubicBezTo>
                <a:cubicBezTo>
                  <a:pt x="2152837" y="2722498"/>
                  <a:pt x="2067728" y="2726771"/>
                  <a:pt x="1984142" y="2714830"/>
                </a:cubicBezTo>
                <a:cubicBezTo>
                  <a:pt x="1892539" y="2701744"/>
                  <a:pt x="1803864" y="2673002"/>
                  <a:pt x="1713848" y="2651570"/>
                </a:cubicBezTo>
                <a:cubicBezTo>
                  <a:pt x="1635594" y="2632938"/>
                  <a:pt x="1525158" y="2603485"/>
                  <a:pt x="1455055" y="2582559"/>
                </a:cubicBezTo>
                <a:cubicBezTo>
                  <a:pt x="1381855" y="2560708"/>
                  <a:pt x="1309433" y="2536333"/>
                  <a:pt x="1236519" y="2513547"/>
                </a:cubicBezTo>
                <a:cubicBezTo>
                  <a:pt x="1186745" y="2497993"/>
                  <a:pt x="1135768" y="2485994"/>
                  <a:pt x="1086995" y="2467540"/>
                </a:cubicBezTo>
                <a:cubicBezTo>
                  <a:pt x="1016067" y="2440702"/>
                  <a:pt x="947279" y="2407324"/>
                  <a:pt x="874210" y="2387027"/>
                </a:cubicBezTo>
                <a:cubicBezTo>
                  <a:pt x="839704" y="2377442"/>
                  <a:pt x="804527" y="2370010"/>
                  <a:pt x="770693" y="2358272"/>
                </a:cubicBezTo>
                <a:cubicBezTo>
                  <a:pt x="710490" y="2337385"/>
                  <a:pt x="651580" y="2312926"/>
                  <a:pt x="592414" y="2289260"/>
                </a:cubicBezTo>
                <a:cubicBezTo>
                  <a:pt x="565304" y="2278416"/>
                  <a:pt x="539373" y="2264645"/>
                  <a:pt x="511901" y="2254755"/>
                </a:cubicBezTo>
                <a:cubicBezTo>
                  <a:pt x="407730" y="2217254"/>
                  <a:pt x="430194" y="2260475"/>
                  <a:pt x="293365" y="2162740"/>
                </a:cubicBezTo>
                <a:cubicBezTo>
                  <a:pt x="279946" y="2153155"/>
                  <a:pt x="266980" y="2142902"/>
                  <a:pt x="253108" y="2133985"/>
                </a:cubicBezTo>
                <a:cubicBezTo>
                  <a:pt x="234729" y="2122170"/>
                  <a:pt x="206487" y="2110367"/>
                  <a:pt x="189848" y="2093728"/>
                </a:cubicBezTo>
                <a:cubicBezTo>
                  <a:pt x="179261" y="2083141"/>
                  <a:pt x="171164" y="2070301"/>
                  <a:pt x="161093" y="2059223"/>
                </a:cubicBezTo>
                <a:cubicBezTo>
                  <a:pt x="135213" y="2030756"/>
                  <a:pt x="139658" y="2035348"/>
                  <a:pt x="115085" y="2018966"/>
                </a:cubicBezTo>
                <a:cubicBezTo>
                  <a:pt x="111251" y="2005547"/>
                  <a:pt x="108951" y="1991592"/>
                  <a:pt x="103584" y="1978710"/>
                </a:cubicBezTo>
                <a:cubicBezTo>
                  <a:pt x="95045" y="1958216"/>
                  <a:pt x="76810" y="1938053"/>
                  <a:pt x="63327" y="1921200"/>
                </a:cubicBezTo>
                <a:cubicBezTo>
                  <a:pt x="61410" y="1913532"/>
                  <a:pt x="60351" y="1905597"/>
                  <a:pt x="57576" y="1898196"/>
                </a:cubicBezTo>
                <a:cubicBezTo>
                  <a:pt x="45231" y="1865276"/>
                  <a:pt x="47464" y="1886504"/>
                  <a:pt x="40323" y="1857940"/>
                </a:cubicBezTo>
                <a:cubicBezTo>
                  <a:pt x="37952" y="1848457"/>
                  <a:pt x="36692" y="1838727"/>
                  <a:pt x="34572" y="1829185"/>
                </a:cubicBezTo>
                <a:cubicBezTo>
                  <a:pt x="32857" y="1821469"/>
                  <a:pt x="30235" y="1813957"/>
                  <a:pt x="28821" y="1806181"/>
                </a:cubicBezTo>
                <a:cubicBezTo>
                  <a:pt x="22329" y="1770475"/>
                  <a:pt x="25266" y="1768958"/>
                  <a:pt x="17319" y="1737170"/>
                </a:cubicBezTo>
                <a:cubicBezTo>
                  <a:pt x="13934" y="1723631"/>
                  <a:pt x="9651" y="1710332"/>
                  <a:pt x="5817" y="1696913"/>
                </a:cubicBezTo>
                <a:cubicBezTo>
                  <a:pt x="3900" y="1658573"/>
                  <a:pt x="-606" y="1620276"/>
                  <a:pt x="67" y="1581894"/>
                </a:cubicBezTo>
                <a:cubicBezTo>
                  <a:pt x="1313" y="1510873"/>
                  <a:pt x="7137" y="1440003"/>
                  <a:pt x="11568" y="1369110"/>
                </a:cubicBezTo>
                <a:cubicBezTo>
                  <a:pt x="12667" y="1351527"/>
                  <a:pt x="19110" y="1282284"/>
                  <a:pt x="23070" y="1259842"/>
                </a:cubicBezTo>
                <a:cubicBezTo>
                  <a:pt x="26141" y="1242437"/>
                  <a:pt x="31106" y="1225414"/>
                  <a:pt x="34572" y="1208083"/>
                </a:cubicBezTo>
                <a:cubicBezTo>
                  <a:pt x="36859" y="1196649"/>
                  <a:pt x="38550" y="1185102"/>
                  <a:pt x="40323" y="1173577"/>
                </a:cubicBezTo>
                <a:cubicBezTo>
                  <a:pt x="42384" y="1160180"/>
                  <a:pt x="42088" y="1146276"/>
                  <a:pt x="46074" y="1133321"/>
                </a:cubicBezTo>
                <a:cubicBezTo>
                  <a:pt x="49856" y="1121030"/>
                  <a:pt x="57576" y="1110317"/>
                  <a:pt x="63327" y="1098815"/>
                </a:cubicBezTo>
                <a:cubicBezTo>
                  <a:pt x="65244" y="1089230"/>
                  <a:pt x="67471" y="1079702"/>
                  <a:pt x="69078" y="1070060"/>
                </a:cubicBezTo>
                <a:cubicBezTo>
                  <a:pt x="70545" y="1061260"/>
                  <a:pt x="74692" y="1020049"/>
                  <a:pt x="80580" y="1006800"/>
                </a:cubicBezTo>
                <a:cubicBezTo>
                  <a:pt x="85120" y="996585"/>
                  <a:pt x="92834" y="988043"/>
                  <a:pt x="97833" y="978045"/>
                </a:cubicBezTo>
                <a:cubicBezTo>
                  <a:pt x="104362" y="964987"/>
                  <a:pt x="109334" y="951208"/>
                  <a:pt x="115085" y="937789"/>
                </a:cubicBezTo>
                <a:cubicBezTo>
                  <a:pt x="117002" y="924370"/>
                  <a:pt x="116325" y="910314"/>
                  <a:pt x="120836" y="897532"/>
                </a:cubicBezTo>
                <a:cubicBezTo>
                  <a:pt x="127969" y="877321"/>
                  <a:pt x="142813" y="860356"/>
                  <a:pt x="149591" y="840023"/>
                </a:cubicBezTo>
                <a:cubicBezTo>
                  <a:pt x="169270" y="780986"/>
                  <a:pt x="152054" y="825568"/>
                  <a:pt x="189848" y="753759"/>
                </a:cubicBezTo>
                <a:cubicBezTo>
                  <a:pt x="199830" y="734793"/>
                  <a:pt x="209621" y="715709"/>
                  <a:pt x="218602" y="696249"/>
                </a:cubicBezTo>
                <a:cubicBezTo>
                  <a:pt x="230196" y="671127"/>
                  <a:pt x="217710" y="681348"/>
                  <a:pt x="235855" y="650242"/>
                </a:cubicBezTo>
                <a:cubicBezTo>
                  <a:pt x="244164" y="635998"/>
                  <a:pt x="255025" y="623404"/>
                  <a:pt x="264610" y="609985"/>
                </a:cubicBezTo>
                <a:cubicBezTo>
                  <a:pt x="268593" y="590071"/>
                  <a:pt x="270736" y="570279"/>
                  <a:pt x="281863" y="552476"/>
                </a:cubicBezTo>
                <a:cubicBezTo>
                  <a:pt x="286174" y="545579"/>
                  <a:pt x="293909" y="541471"/>
                  <a:pt x="299116" y="535223"/>
                </a:cubicBezTo>
                <a:cubicBezTo>
                  <a:pt x="303541" y="529913"/>
                  <a:pt x="306783" y="523721"/>
                  <a:pt x="310617" y="517970"/>
                </a:cubicBezTo>
                <a:cubicBezTo>
                  <a:pt x="312534" y="510302"/>
                  <a:pt x="312833" y="502036"/>
                  <a:pt x="316368" y="494966"/>
                </a:cubicBezTo>
                <a:cubicBezTo>
                  <a:pt x="320655" y="486393"/>
                  <a:pt x="328050" y="479762"/>
                  <a:pt x="333621" y="471962"/>
                </a:cubicBezTo>
                <a:cubicBezTo>
                  <a:pt x="351047" y="447566"/>
                  <a:pt x="337282" y="459937"/>
                  <a:pt x="362376" y="443208"/>
                </a:cubicBezTo>
                <a:cubicBezTo>
                  <a:pt x="366210" y="435540"/>
                  <a:pt x="369123" y="427337"/>
                  <a:pt x="373878" y="420204"/>
                </a:cubicBezTo>
                <a:cubicBezTo>
                  <a:pt x="380687" y="409991"/>
                  <a:pt x="388625" y="400532"/>
                  <a:pt x="396882" y="391449"/>
                </a:cubicBezTo>
                <a:cubicBezTo>
                  <a:pt x="409706" y="377343"/>
                  <a:pt x="435145" y="350689"/>
                  <a:pt x="454391" y="339691"/>
                </a:cubicBezTo>
                <a:cubicBezTo>
                  <a:pt x="459654" y="336683"/>
                  <a:pt x="466345" y="336884"/>
                  <a:pt x="471644" y="333940"/>
                </a:cubicBezTo>
                <a:cubicBezTo>
                  <a:pt x="483728" y="327227"/>
                  <a:pt x="494648" y="318604"/>
                  <a:pt x="506150" y="310936"/>
                </a:cubicBezTo>
                <a:cubicBezTo>
                  <a:pt x="511901" y="307102"/>
                  <a:pt x="517220" y="302525"/>
                  <a:pt x="523402" y="299434"/>
                </a:cubicBezTo>
                <a:cubicBezTo>
                  <a:pt x="531070" y="295600"/>
                  <a:pt x="539430" y="292915"/>
                  <a:pt x="546406" y="287932"/>
                </a:cubicBezTo>
                <a:cubicBezTo>
                  <a:pt x="553024" y="283205"/>
                  <a:pt x="557411" y="275886"/>
                  <a:pt x="563659" y="270679"/>
                </a:cubicBezTo>
                <a:cubicBezTo>
                  <a:pt x="578524" y="258291"/>
                  <a:pt x="580872" y="259190"/>
                  <a:pt x="598165" y="253427"/>
                </a:cubicBezTo>
                <a:cubicBezTo>
                  <a:pt x="647601" y="220468"/>
                  <a:pt x="585056" y="259981"/>
                  <a:pt x="632670" y="236174"/>
                </a:cubicBezTo>
                <a:cubicBezTo>
                  <a:pt x="638852" y="233083"/>
                  <a:pt x="643741" y="227763"/>
                  <a:pt x="649923" y="224672"/>
                </a:cubicBezTo>
                <a:cubicBezTo>
                  <a:pt x="663826" y="217720"/>
                  <a:pt x="675439" y="218698"/>
                  <a:pt x="690180" y="213170"/>
                </a:cubicBezTo>
                <a:cubicBezTo>
                  <a:pt x="698207" y="210160"/>
                  <a:pt x="704972" y="204131"/>
                  <a:pt x="713184" y="201668"/>
                </a:cubicBezTo>
                <a:cubicBezTo>
                  <a:pt x="724353" y="198317"/>
                  <a:pt x="736255" y="198204"/>
                  <a:pt x="747689" y="195917"/>
                </a:cubicBezTo>
                <a:cubicBezTo>
                  <a:pt x="755439" y="194367"/>
                  <a:pt x="763093" y="192337"/>
                  <a:pt x="770693" y="190166"/>
                </a:cubicBezTo>
                <a:cubicBezTo>
                  <a:pt x="787080" y="185484"/>
                  <a:pt x="792971" y="181232"/>
                  <a:pt x="810950" y="178664"/>
                </a:cubicBezTo>
                <a:cubicBezTo>
                  <a:pt x="830022" y="175939"/>
                  <a:pt x="849289" y="174830"/>
                  <a:pt x="868459" y="172913"/>
                </a:cubicBezTo>
                <a:cubicBezTo>
                  <a:pt x="876127" y="170996"/>
                  <a:pt x="883713" y="168712"/>
                  <a:pt x="891463" y="167162"/>
                </a:cubicBezTo>
                <a:cubicBezTo>
                  <a:pt x="917110" y="162032"/>
                  <a:pt x="930042" y="161830"/>
                  <a:pt x="954723" y="155660"/>
                </a:cubicBezTo>
                <a:cubicBezTo>
                  <a:pt x="960604" y="154190"/>
                  <a:pt x="966128" y="151505"/>
                  <a:pt x="971976" y="149910"/>
                </a:cubicBezTo>
                <a:cubicBezTo>
                  <a:pt x="987227" y="145751"/>
                  <a:pt x="1002987" y="143407"/>
                  <a:pt x="1017984" y="138408"/>
                </a:cubicBezTo>
                <a:cubicBezTo>
                  <a:pt x="1029444" y="134588"/>
                  <a:pt x="1046684" y="128350"/>
                  <a:pt x="1058240" y="126906"/>
                </a:cubicBezTo>
                <a:cubicBezTo>
                  <a:pt x="1096473" y="122127"/>
                  <a:pt x="1135115" y="120853"/>
                  <a:pt x="1173259" y="115404"/>
                </a:cubicBezTo>
                <a:cubicBezTo>
                  <a:pt x="1302528" y="96937"/>
                  <a:pt x="1100626" y="125202"/>
                  <a:pt x="1271025" y="103902"/>
                </a:cubicBezTo>
                <a:cubicBezTo>
                  <a:pt x="1298144" y="100512"/>
                  <a:pt x="1308370" y="97112"/>
                  <a:pt x="1334285" y="92400"/>
                </a:cubicBezTo>
                <a:cubicBezTo>
                  <a:pt x="1345758" y="90314"/>
                  <a:pt x="1357330" y="88798"/>
                  <a:pt x="1368791" y="86649"/>
                </a:cubicBezTo>
                <a:cubicBezTo>
                  <a:pt x="1383425" y="83905"/>
                  <a:pt x="1439410" y="71773"/>
                  <a:pt x="1460806" y="69396"/>
                </a:cubicBezTo>
                <a:cubicBezTo>
                  <a:pt x="1483748" y="66847"/>
                  <a:pt x="1506875" y="66194"/>
                  <a:pt x="1529817" y="63645"/>
                </a:cubicBezTo>
                <a:cubicBezTo>
                  <a:pt x="1624420" y="53133"/>
                  <a:pt x="1481509" y="61273"/>
                  <a:pt x="1627584" y="52144"/>
                </a:cubicBezTo>
                <a:cubicBezTo>
                  <a:pt x="1667807" y="49630"/>
                  <a:pt x="1708101" y="48406"/>
                  <a:pt x="1748353" y="46393"/>
                </a:cubicBezTo>
                <a:lnTo>
                  <a:pt x="1857621" y="40642"/>
                </a:lnTo>
                <a:cubicBezTo>
                  <a:pt x="1869123" y="38725"/>
                  <a:pt x="1880530" y="36112"/>
                  <a:pt x="1892127" y="34891"/>
                </a:cubicBezTo>
                <a:cubicBezTo>
                  <a:pt x="1933951" y="30488"/>
                  <a:pt x="2027470" y="25576"/>
                  <a:pt x="2064655" y="23389"/>
                </a:cubicBezTo>
                <a:cubicBezTo>
                  <a:pt x="2089623" y="19228"/>
                  <a:pt x="2103804" y="17245"/>
                  <a:pt x="2127916" y="11887"/>
                </a:cubicBezTo>
                <a:cubicBezTo>
                  <a:pt x="2152951" y="6324"/>
                  <a:pt x="2156815" y="2986"/>
                  <a:pt x="2185425" y="385"/>
                </a:cubicBezTo>
                <a:cubicBezTo>
                  <a:pt x="2194971" y="-483"/>
                  <a:pt x="2204595" y="385"/>
                  <a:pt x="2214180" y="385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544146" y="5402106"/>
            <a:ext cx="230038" cy="74777"/>
          </a:xfrm>
          <a:custGeom>
            <a:avLst/>
            <a:gdLst>
              <a:gd name="connsiteX0" fmla="*/ 0 w 230038"/>
              <a:gd name="connsiteY0" fmla="*/ 0 h 74777"/>
              <a:gd name="connsiteX1" fmla="*/ 63260 w 230038"/>
              <a:gd name="connsiteY1" fmla="*/ 17252 h 74777"/>
              <a:gd name="connsiteX2" fmla="*/ 80513 w 230038"/>
              <a:gd name="connsiteY2" fmla="*/ 23003 h 74777"/>
              <a:gd name="connsiteX3" fmla="*/ 97766 w 230038"/>
              <a:gd name="connsiteY3" fmla="*/ 34505 h 74777"/>
              <a:gd name="connsiteX4" fmla="*/ 120770 w 230038"/>
              <a:gd name="connsiteY4" fmla="*/ 40256 h 74777"/>
              <a:gd name="connsiteX5" fmla="*/ 155276 w 230038"/>
              <a:gd name="connsiteY5" fmla="*/ 51758 h 74777"/>
              <a:gd name="connsiteX6" fmla="*/ 207034 w 230038"/>
              <a:gd name="connsiteY6" fmla="*/ 69011 h 74777"/>
              <a:gd name="connsiteX7" fmla="*/ 230038 w 230038"/>
              <a:gd name="connsiteY7" fmla="*/ 74762 h 7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038" h="74777">
                <a:moveTo>
                  <a:pt x="0" y="0"/>
                </a:moveTo>
                <a:cubicBezTo>
                  <a:pt x="40644" y="8127"/>
                  <a:pt x="19481" y="2659"/>
                  <a:pt x="63260" y="17252"/>
                </a:cubicBezTo>
                <a:cubicBezTo>
                  <a:pt x="69011" y="19169"/>
                  <a:pt x="75469" y="19640"/>
                  <a:pt x="80513" y="23003"/>
                </a:cubicBezTo>
                <a:cubicBezTo>
                  <a:pt x="86264" y="26837"/>
                  <a:pt x="91413" y="31782"/>
                  <a:pt x="97766" y="34505"/>
                </a:cubicBezTo>
                <a:cubicBezTo>
                  <a:pt x="105031" y="37619"/>
                  <a:pt x="113199" y="37985"/>
                  <a:pt x="120770" y="40256"/>
                </a:cubicBezTo>
                <a:cubicBezTo>
                  <a:pt x="132383" y="43740"/>
                  <a:pt x="143774" y="47924"/>
                  <a:pt x="155276" y="51758"/>
                </a:cubicBezTo>
                <a:lnTo>
                  <a:pt x="207034" y="69011"/>
                </a:lnTo>
                <a:cubicBezTo>
                  <a:pt x="226106" y="75368"/>
                  <a:pt x="218225" y="74762"/>
                  <a:pt x="230038" y="7476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670547" y="5482619"/>
            <a:ext cx="115139" cy="212785"/>
          </a:xfrm>
          <a:custGeom>
            <a:avLst/>
            <a:gdLst>
              <a:gd name="connsiteX0" fmla="*/ 115139 w 115139"/>
              <a:gd name="connsiteY0" fmla="*/ 0 h 212785"/>
              <a:gd name="connsiteX1" fmla="*/ 103637 w 115139"/>
              <a:gd name="connsiteY1" fmla="*/ 28754 h 212785"/>
              <a:gd name="connsiteX2" fmla="*/ 97886 w 115139"/>
              <a:gd name="connsiteY2" fmla="*/ 46007 h 212785"/>
              <a:gd name="connsiteX3" fmla="*/ 86384 w 115139"/>
              <a:gd name="connsiteY3" fmla="*/ 63260 h 212785"/>
              <a:gd name="connsiteX4" fmla="*/ 80633 w 115139"/>
              <a:gd name="connsiteY4" fmla="*/ 80513 h 212785"/>
              <a:gd name="connsiteX5" fmla="*/ 63380 w 115139"/>
              <a:gd name="connsiteY5" fmla="*/ 97766 h 212785"/>
              <a:gd name="connsiteX6" fmla="*/ 40376 w 115139"/>
              <a:gd name="connsiteY6" fmla="*/ 132271 h 212785"/>
              <a:gd name="connsiteX7" fmla="*/ 17373 w 115139"/>
              <a:gd name="connsiteY7" fmla="*/ 166777 h 212785"/>
              <a:gd name="connsiteX8" fmla="*/ 11622 w 115139"/>
              <a:gd name="connsiteY8" fmla="*/ 184030 h 212785"/>
              <a:gd name="connsiteX9" fmla="*/ 120 w 115139"/>
              <a:gd name="connsiteY9" fmla="*/ 212785 h 21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39" h="212785">
                <a:moveTo>
                  <a:pt x="115139" y="0"/>
                </a:moveTo>
                <a:cubicBezTo>
                  <a:pt x="111305" y="9585"/>
                  <a:pt x="107262" y="19088"/>
                  <a:pt x="103637" y="28754"/>
                </a:cubicBezTo>
                <a:cubicBezTo>
                  <a:pt x="101508" y="34430"/>
                  <a:pt x="100597" y="40585"/>
                  <a:pt x="97886" y="46007"/>
                </a:cubicBezTo>
                <a:cubicBezTo>
                  <a:pt x="94795" y="52189"/>
                  <a:pt x="89475" y="57078"/>
                  <a:pt x="86384" y="63260"/>
                </a:cubicBezTo>
                <a:cubicBezTo>
                  <a:pt x="83673" y="68682"/>
                  <a:pt x="83996" y="75469"/>
                  <a:pt x="80633" y="80513"/>
                </a:cubicBezTo>
                <a:cubicBezTo>
                  <a:pt x="76122" y="87280"/>
                  <a:pt x="68373" y="91346"/>
                  <a:pt x="63380" y="97766"/>
                </a:cubicBezTo>
                <a:cubicBezTo>
                  <a:pt x="54893" y="108677"/>
                  <a:pt x="40376" y="132271"/>
                  <a:pt x="40376" y="132271"/>
                </a:cubicBezTo>
                <a:cubicBezTo>
                  <a:pt x="26701" y="173295"/>
                  <a:pt x="46091" y="123698"/>
                  <a:pt x="17373" y="166777"/>
                </a:cubicBezTo>
                <a:cubicBezTo>
                  <a:pt x="14010" y="171821"/>
                  <a:pt x="14333" y="178608"/>
                  <a:pt x="11622" y="184030"/>
                </a:cubicBezTo>
                <a:cubicBezTo>
                  <a:pt x="-2007" y="211287"/>
                  <a:pt x="120" y="190591"/>
                  <a:pt x="120" y="212785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05895" y="6401486"/>
            <a:ext cx="855873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Loop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57397" y="2598408"/>
            <a:ext cx="2939777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Entry Point (main())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31" name="Straight Arrow Connector 30"/>
          <p:cNvCxnSpPr>
            <a:stCxn id="29" idx="2"/>
            <a:endCxn id="2" idx="0"/>
          </p:cNvCxnSpPr>
          <p:nvPr/>
        </p:nvCxnSpPr>
        <p:spPr>
          <a:xfrm>
            <a:off x="6627286" y="3099056"/>
            <a:ext cx="1" cy="72488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Loop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011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7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iFBalance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961147" y="1864895"/>
            <a:ext cx="8654483" cy="8256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 err="1" smtClean="0"/>
              <a:t>iFBalance</a:t>
            </a:r>
            <a:r>
              <a:rPr lang="en-US" dirty="0" smtClean="0"/>
              <a:t> Components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 smtClean="0"/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 smtClean="0"/>
              <a:t>Environment Setup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 smtClean="0"/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 smtClean="0"/>
              <a:t>RGB LED Control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 smtClean="0"/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 smtClean="0"/>
              <a:t>DC Motor Control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 smtClean="0"/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 smtClean="0"/>
              <a:t>Encoder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 smtClean="0"/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 smtClean="0"/>
              <a:t>Motion Processing Unit (MPU) Sensor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 smtClean="0"/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 smtClean="0"/>
              <a:t>Time of Flight (</a:t>
            </a:r>
            <a:r>
              <a:rPr lang="en-US" dirty="0" err="1" smtClean="0"/>
              <a:t>ToF</a:t>
            </a:r>
            <a:r>
              <a:rPr lang="en-US" dirty="0" smtClean="0"/>
              <a:t>) Sensor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 smtClean="0"/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 smtClean="0"/>
              <a:t>Proportional, Derivative, and Integral (PID) Control System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 smtClean="0"/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 smtClean="0"/>
              <a:t>IR Sensor Module</a:t>
            </a: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dirty="0" smtClean="0"/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dirty="0" smtClean="0"/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dirty="0" smtClean="0"/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90936" y="1140723"/>
            <a:ext cx="1878589" cy="623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3200" b="1" dirty="0"/>
              <a:t>Contents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913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Hardware Interrupt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35554" y="5239553"/>
            <a:ext cx="2498952" cy="62375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Interrupt Service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Routine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(ISR)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166997" y="5551432"/>
            <a:ext cx="14685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166998" y="5657825"/>
            <a:ext cx="14685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734272" y="3786365"/>
            <a:ext cx="1159727" cy="50064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Setup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-60000" flipH="1">
            <a:off x="6329003" y="4294448"/>
            <a:ext cx="7434" cy="90568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707512"/>
              </p:ext>
            </p:extLst>
          </p:nvPr>
        </p:nvGraphicFramePr>
        <p:xfrm>
          <a:off x="5498443" y="5200130"/>
          <a:ext cx="1668554" cy="2108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554">
                  <a:extLst>
                    <a:ext uri="{9D8B030D-6E8A-4147-A177-3AD203B41FA5}">
                      <a16:colId xmlns:a16="http://schemas.microsoft.com/office/drawing/2014/main" val="333343962"/>
                    </a:ext>
                  </a:extLst>
                </a:gridCol>
              </a:tblGrid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Task 1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296551"/>
                  </a:ext>
                </a:extLst>
              </a:tr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Task 2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464319"/>
                  </a:ext>
                </a:extLst>
              </a:tr>
              <a:tr h="7027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Task 3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772638"/>
                  </a:ext>
                </a:extLst>
              </a:tr>
            </a:tbl>
          </a:graphicData>
        </a:graphic>
      </p:graphicFrame>
      <p:sp>
        <p:nvSpPr>
          <p:cNvPr id="30" name="Freeform 29"/>
          <p:cNvSpPr/>
          <p:nvPr/>
        </p:nvSpPr>
        <p:spPr>
          <a:xfrm>
            <a:off x="4408611" y="5450790"/>
            <a:ext cx="1483744" cy="2691441"/>
          </a:xfrm>
          <a:custGeom>
            <a:avLst/>
            <a:gdLst>
              <a:gd name="connsiteX0" fmla="*/ 3088323 w 3088323"/>
              <a:gd name="connsiteY0" fmla="*/ 1892445 h 2726332"/>
              <a:gd name="connsiteX1" fmla="*/ 3082572 w 3088323"/>
              <a:gd name="connsiteY1" fmla="*/ 1932702 h 2726332"/>
              <a:gd name="connsiteX2" fmla="*/ 3076821 w 3088323"/>
              <a:gd name="connsiteY2" fmla="*/ 1955706 h 2726332"/>
              <a:gd name="connsiteX3" fmla="*/ 3065319 w 3088323"/>
              <a:gd name="connsiteY3" fmla="*/ 2036219 h 2726332"/>
              <a:gd name="connsiteX4" fmla="*/ 3053817 w 3088323"/>
              <a:gd name="connsiteY4" fmla="*/ 2128234 h 2726332"/>
              <a:gd name="connsiteX5" fmla="*/ 3048067 w 3088323"/>
              <a:gd name="connsiteY5" fmla="*/ 2231751 h 2726332"/>
              <a:gd name="connsiteX6" fmla="*/ 3042316 w 3088323"/>
              <a:gd name="connsiteY6" fmla="*/ 2266257 h 2726332"/>
              <a:gd name="connsiteX7" fmla="*/ 3030814 w 3088323"/>
              <a:gd name="connsiteY7" fmla="*/ 2283510 h 2726332"/>
              <a:gd name="connsiteX8" fmla="*/ 3013561 w 3088323"/>
              <a:gd name="connsiteY8" fmla="*/ 2352521 h 2726332"/>
              <a:gd name="connsiteX9" fmla="*/ 2996308 w 3088323"/>
              <a:gd name="connsiteY9" fmla="*/ 2392777 h 2726332"/>
              <a:gd name="connsiteX10" fmla="*/ 2950301 w 3088323"/>
              <a:gd name="connsiteY10" fmla="*/ 2450287 h 2726332"/>
              <a:gd name="connsiteX11" fmla="*/ 2881289 w 3088323"/>
              <a:gd name="connsiteY11" fmla="*/ 2507796 h 2726332"/>
              <a:gd name="connsiteX12" fmla="*/ 2812278 w 3088323"/>
              <a:gd name="connsiteY12" fmla="*/ 2548053 h 2726332"/>
              <a:gd name="connsiteX13" fmla="*/ 2783523 w 3088323"/>
              <a:gd name="connsiteY13" fmla="*/ 2559555 h 2726332"/>
              <a:gd name="connsiteX14" fmla="*/ 2587991 w 3088323"/>
              <a:gd name="connsiteY14" fmla="*/ 2651570 h 2726332"/>
              <a:gd name="connsiteX15" fmla="*/ 2536233 w 3088323"/>
              <a:gd name="connsiteY15" fmla="*/ 2674574 h 2726332"/>
              <a:gd name="connsiteX16" fmla="*/ 2415463 w 3088323"/>
              <a:gd name="connsiteY16" fmla="*/ 2709079 h 2726332"/>
              <a:gd name="connsiteX17" fmla="*/ 2357953 w 3088323"/>
              <a:gd name="connsiteY17" fmla="*/ 2720581 h 2726332"/>
              <a:gd name="connsiteX18" fmla="*/ 2237184 w 3088323"/>
              <a:gd name="connsiteY18" fmla="*/ 2726332 h 2726332"/>
              <a:gd name="connsiteX19" fmla="*/ 1984142 w 3088323"/>
              <a:gd name="connsiteY19" fmla="*/ 2714830 h 2726332"/>
              <a:gd name="connsiteX20" fmla="*/ 1713848 w 3088323"/>
              <a:gd name="connsiteY20" fmla="*/ 2651570 h 2726332"/>
              <a:gd name="connsiteX21" fmla="*/ 1455055 w 3088323"/>
              <a:gd name="connsiteY21" fmla="*/ 2582559 h 2726332"/>
              <a:gd name="connsiteX22" fmla="*/ 1236519 w 3088323"/>
              <a:gd name="connsiteY22" fmla="*/ 2513547 h 2726332"/>
              <a:gd name="connsiteX23" fmla="*/ 1086995 w 3088323"/>
              <a:gd name="connsiteY23" fmla="*/ 2467540 h 2726332"/>
              <a:gd name="connsiteX24" fmla="*/ 874210 w 3088323"/>
              <a:gd name="connsiteY24" fmla="*/ 2387027 h 2726332"/>
              <a:gd name="connsiteX25" fmla="*/ 770693 w 3088323"/>
              <a:gd name="connsiteY25" fmla="*/ 2358272 h 2726332"/>
              <a:gd name="connsiteX26" fmla="*/ 592414 w 3088323"/>
              <a:gd name="connsiteY26" fmla="*/ 2289260 h 2726332"/>
              <a:gd name="connsiteX27" fmla="*/ 511901 w 3088323"/>
              <a:gd name="connsiteY27" fmla="*/ 2254755 h 2726332"/>
              <a:gd name="connsiteX28" fmla="*/ 293365 w 3088323"/>
              <a:gd name="connsiteY28" fmla="*/ 2162740 h 2726332"/>
              <a:gd name="connsiteX29" fmla="*/ 253108 w 3088323"/>
              <a:gd name="connsiteY29" fmla="*/ 2133985 h 2726332"/>
              <a:gd name="connsiteX30" fmla="*/ 189848 w 3088323"/>
              <a:gd name="connsiteY30" fmla="*/ 2093728 h 2726332"/>
              <a:gd name="connsiteX31" fmla="*/ 161093 w 3088323"/>
              <a:gd name="connsiteY31" fmla="*/ 2059223 h 2726332"/>
              <a:gd name="connsiteX32" fmla="*/ 115085 w 3088323"/>
              <a:gd name="connsiteY32" fmla="*/ 2018966 h 2726332"/>
              <a:gd name="connsiteX33" fmla="*/ 103584 w 3088323"/>
              <a:gd name="connsiteY33" fmla="*/ 1978710 h 2726332"/>
              <a:gd name="connsiteX34" fmla="*/ 63327 w 3088323"/>
              <a:gd name="connsiteY34" fmla="*/ 1921200 h 2726332"/>
              <a:gd name="connsiteX35" fmla="*/ 57576 w 3088323"/>
              <a:gd name="connsiteY35" fmla="*/ 1898196 h 2726332"/>
              <a:gd name="connsiteX36" fmla="*/ 40323 w 3088323"/>
              <a:gd name="connsiteY36" fmla="*/ 1857940 h 2726332"/>
              <a:gd name="connsiteX37" fmla="*/ 34572 w 3088323"/>
              <a:gd name="connsiteY37" fmla="*/ 1829185 h 2726332"/>
              <a:gd name="connsiteX38" fmla="*/ 28821 w 3088323"/>
              <a:gd name="connsiteY38" fmla="*/ 1806181 h 2726332"/>
              <a:gd name="connsiteX39" fmla="*/ 17319 w 3088323"/>
              <a:gd name="connsiteY39" fmla="*/ 1737170 h 2726332"/>
              <a:gd name="connsiteX40" fmla="*/ 5817 w 3088323"/>
              <a:gd name="connsiteY40" fmla="*/ 1696913 h 2726332"/>
              <a:gd name="connsiteX41" fmla="*/ 67 w 3088323"/>
              <a:gd name="connsiteY41" fmla="*/ 1581894 h 2726332"/>
              <a:gd name="connsiteX42" fmla="*/ 11568 w 3088323"/>
              <a:gd name="connsiteY42" fmla="*/ 1369110 h 2726332"/>
              <a:gd name="connsiteX43" fmla="*/ 23070 w 3088323"/>
              <a:gd name="connsiteY43" fmla="*/ 1259842 h 2726332"/>
              <a:gd name="connsiteX44" fmla="*/ 34572 w 3088323"/>
              <a:gd name="connsiteY44" fmla="*/ 1208083 h 2726332"/>
              <a:gd name="connsiteX45" fmla="*/ 40323 w 3088323"/>
              <a:gd name="connsiteY45" fmla="*/ 1173577 h 2726332"/>
              <a:gd name="connsiteX46" fmla="*/ 46074 w 3088323"/>
              <a:gd name="connsiteY46" fmla="*/ 1133321 h 2726332"/>
              <a:gd name="connsiteX47" fmla="*/ 63327 w 3088323"/>
              <a:gd name="connsiteY47" fmla="*/ 1098815 h 2726332"/>
              <a:gd name="connsiteX48" fmla="*/ 69078 w 3088323"/>
              <a:gd name="connsiteY48" fmla="*/ 1070060 h 2726332"/>
              <a:gd name="connsiteX49" fmla="*/ 80580 w 3088323"/>
              <a:gd name="connsiteY49" fmla="*/ 1006800 h 2726332"/>
              <a:gd name="connsiteX50" fmla="*/ 97833 w 3088323"/>
              <a:gd name="connsiteY50" fmla="*/ 978045 h 2726332"/>
              <a:gd name="connsiteX51" fmla="*/ 115085 w 3088323"/>
              <a:gd name="connsiteY51" fmla="*/ 937789 h 2726332"/>
              <a:gd name="connsiteX52" fmla="*/ 120836 w 3088323"/>
              <a:gd name="connsiteY52" fmla="*/ 897532 h 2726332"/>
              <a:gd name="connsiteX53" fmla="*/ 149591 w 3088323"/>
              <a:gd name="connsiteY53" fmla="*/ 840023 h 2726332"/>
              <a:gd name="connsiteX54" fmla="*/ 189848 w 3088323"/>
              <a:gd name="connsiteY54" fmla="*/ 753759 h 2726332"/>
              <a:gd name="connsiteX55" fmla="*/ 218602 w 3088323"/>
              <a:gd name="connsiteY55" fmla="*/ 696249 h 2726332"/>
              <a:gd name="connsiteX56" fmla="*/ 235855 w 3088323"/>
              <a:gd name="connsiteY56" fmla="*/ 650242 h 2726332"/>
              <a:gd name="connsiteX57" fmla="*/ 264610 w 3088323"/>
              <a:gd name="connsiteY57" fmla="*/ 609985 h 2726332"/>
              <a:gd name="connsiteX58" fmla="*/ 281863 w 3088323"/>
              <a:gd name="connsiteY58" fmla="*/ 552476 h 2726332"/>
              <a:gd name="connsiteX59" fmla="*/ 299116 w 3088323"/>
              <a:gd name="connsiteY59" fmla="*/ 535223 h 2726332"/>
              <a:gd name="connsiteX60" fmla="*/ 310617 w 3088323"/>
              <a:gd name="connsiteY60" fmla="*/ 517970 h 2726332"/>
              <a:gd name="connsiteX61" fmla="*/ 316368 w 3088323"/>
              <a:gd name="connsiteY61" fmla="*/ 494966 h 2726332"/>
              <a:gd name="connsiteX62" fmla="*/ 333621 w 3088323"/>
              <a:gd name="connsiteY62" fmla="*/ 471962 h 2726332"/>
              <a:gd name="connsiteX63" fmla="*/ 362376 w 3088323"/>
              <a:gd name="connsiteY63" fmla="*/ 443208 h 2726332"/>
              <a:gd name="connsiteX64" fmla="*/ 373878 w 3088323"/>
              <a:gd name="connsiteY64" fmla="*/ 420204 h 2726332"/>
              <a:gd name="connsiteX65" fmla="*/ 396882 w 3088323"/>
              <a:gd name="connsiteY65" fmla="*/ 391449 h 2726332"/>
              <a:gd name="connsiteX66" fmla="*/ 454391 w 3088323"/>
              <a:gd name="connsiteY66" fmla="*/ 339691 h 2726332"/>
              <a:gd name="connsiteX67" fmla="*/ 471644 w 3088323"/>
              <a:gd name="connsiteY67" fmla="*/ 333940 h 2726332"/>
              <a:gd name="connsiteX68" fmla="*/ 506150 w 3088323"/>
              <a:gd name="connsiteY68" fmla="*/ 310936 h 2726332"/>
              <a:gd name="connsiteX69" fmla="*/ 523402 w 3088323"/>
              <a:gd name="connsiteY69" fmla="*/ 299434 h 2726332"/>
              <a:gd name="connsiteX70" fmla="*/ 546406 w 3088323"/>
              <a:gd name="connsiteY70" fmla="*/ 287932 h 2726332"/>
              <a:gd name="connsiteX71" fmla="*/ 563659 w 3088323"/>
              <a:gd name="connsiteY71" fmla="*/ 270679 h 2726332"/>
              <a:gd name="connsiteX72" fmla="*/ 598165 w 3088323"/>
              <a:gd name="connsiteY72" fmla="*/ 253427 h 2726332"/>
              <a:gd name="connsiteX73" fmla="*/ 632670 w 3088323"/>
              <a:gd name="connsiteY73" fmla="*/ 236174 h 2726332"/>
              <a:gd name="connsiteX74" fmla="*/ 649923 w 3088323"/>
              <a:gd name="connsiteY74" fmla="*/ 224672 h 2726332"/>
              <a:gd name="connsiteX75" fmla="*/ 690180 w 3088323"/>
              <a:gd name="connsiteY75" fmla="*/ 213170 h 2726332"/>
              <a:gd name="connsiteX76" fmla="*/ 713184 w 3088323"/>
              <a:gd name="connsiteY76" fmla="*/ 201668 h 2726332"/>
              <a:gd name="connsiteX77" fmla="*/ 747689 w 3088323"/>
              <a:gd name="connsiteY77" fmla="*/ 195917 h 2726332"/>
              <a:gd name="connsiteX78" fmla="*/ 770693 w 3088323"/>
              <a:gd name="connsiteY78" fmla="*/ 190166 h 2726332"/>
              <a:gd name="connsiteX79" fmla="*/ 810950 w 3088323"/>
              <a:gd name="connsiteY79" fmla="*/ 178664 h 2726332"/>
              <a:gd name="connsiteX80" fmla="*/ 868459 w 3088323"/>
              <a:gd name="connsiteY80" fmla="*/ 172913 h 2726332"/>
              <a:gd name="connsiteX81" fmla="*/ 891463 w 3088323"/>
              <a:gd name="connsiteY81" fmla="*/ 167162 h 2726332"/>
              <a:gd name="connsiteX82" fmla="*/ 954723 w 3088323"/>
              <a:gd name="connsiteY82" fmla="*/ 155660 h 2726332"/>
              <a:gd name="connsiteX83" fmla="*/ 971976 w 3088323"/>
              <a:gd name="connsiteY83" fmla="*/ 149910 h 2726332"/>
              <a:gd name="connsiteX84" fmla="*/ 1017984 w 3088323"/>
              <a:gd name="connsiteY84" fmla="*/ 138408 h 2726332"/>
              <a:gd name="connsiteX85" fmla="*/ 1058240 w 3088323"/>
              <a:gd name="connsiteY85" fmla="*/ 126906 h 2726332"/>
              <a:gd name="connsiteX86" fmla="*/ 1173259 w 3088323"/>
              <a:gd name="connsiteY86" fmla="*/ 115404 h 2726332"/>
              <a:gd name="connsiteX87" fmla="*/ 1271025 w 3088323"/>
              <a:gd name="connsiteY87" fmla="*/ 103902 h 2726332"/>
              <a:gd name="connsiteX88" fmla="*/ 1334285 w 3088323"/>
              <a:gd name="connsiteY88" fmla="*/ 92400 h 2726332"/>
              <a:gd name="connsiteX89" fmla="*/ 1368791 w 3088323"/>
              <a:gd name="connsiteY89" fmla="*/ 86649 h 2726332"/>
              <a:gd name="connsiteX90" fmla="*/ 1460806 w 3088323"/>
              <a:gd name="connsiteY90" fmla="*/ 69396 h 2726332"/>
              <a:gd name="connsiteX91" fmla="*/ 1529817 w 3088323"/>
              <a:gd name="connsiteY91" fmla="*/ 63645 h 2726332"/>
              <a:gd name="connsiteX92" fmla="*/ 1627584 w 3088323"/>
              <a:gd name="connsiteY92" fmla="*/ 52144 h 2726332"/>
              <a:gd name="connsiteX93" fmla="*/ 1748353 w 3088323"/>
              <a:gd name="connsiteY93" fmla="*/ 46393 h 2726332"/>
              <a:gd name="connsiteX94" fmla="*/ 1857621 w 3088323"/>
              <a:gd name="connsiteY94" fmla="*/ 40642 h 2726332"/>
              <a:gd name="connsiteX95" fmla="*/ 1892127 w 3088323"/>
              <a:gd name="connsiteY95" fmla="*/ 34891 h 2726332"/>
              <a:gd name="connsiteX96" fmla="*/ 2064655 w 3088323"/>
              <a:gd name="connsiteY96" fmla="*/ 23389 h 2726332"/>
              <a:gd name="connsiteX97" fmla="*/ 2127916 w 3088323"/>
              <a:gd name="connsiteY97" fmla="*/ 11887 h 2726332"/>
              <a:gd name="connsiteX98" fmla="*/ 2185425 w 3088323"/>
              <a:gd name="connsiteY98" fmla="*/ 385 h 2726332"/>
              <a:gd name="connsiteX99" fmla="*/ 2214180 w 3088323"/>
              <a:gd name="connsiteY99" fmla="*/ 385 h 272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88323" h="2726332">
                <a:moveTo>
                  <a:pt x="3088323" y="1892445"/>
                </a:moveTo>
                <a:cubicBezTo>
                  <a:pt x="3086406" y="1905864"/>
                  <a:pt x="3084997" y="1919365"/>
                  <a:pt x="3082572" y="1932702"/>
                </a:cubicBezTo>
                <a:cubicBezTo>
                  <a:pt x="3081158" y="1940479"/>
                  <a:pt x="3077866" y="1947871"/>
                  <a:pt x="3076821" y="1955706"/>
                </a:cubicBezTo>
                <a:cubicBezTo>
                  <a:pt x="3065621" y="2039703"/>
                  <a:pt x="3079169" y="1994670"/>
                  <a:pt x="3065319" y="2036219"/>
                </a:cubicBezTo>
                <a:cubicBezTo>
                  <a:pt x="3061485" y="2066891"/>
                  <a:pt x="3055531" y="2097371"/>
                  <a:pt x="3053817" y="2128234"/>
                </a:cubicBezTo>
                <a:cubicBezTo>
                  <a:pt x="3051900" y="2162740"/>
                  <a:pt x="3050937" y="2197311"/>
                  <a:pt x="3048067" y="2231751"/>
                </a:cubicBezTo>
                <a:cubicBezTo>
                  <a:pt x="3047099" y="2243371"/>
                  <a:pt x="3046003" y="2255195"/>
                  <a:pt x="3042316" y="2266257"/>
                </a:cubicBezTo>
                <a:cubicBezTo>
                  <a:pt x="3040130" y="2272814"/>
                  <a:pt x="3034648" y="2277759"/>
                  <a:pt x="3030814" y="2283510"/>
                </a:cubicBezTo>
                <a:cubicBezTo>
                  <a:pt x="3021244" y="2340931"/>
                  <a:pt x="3030649" y="2295561"/>
                  <a:pt x="3013561" y="2352521"/>
                </a:cubicBezTo>
                <a:cubicBezTo>
                  <a:pt x="3003433" y="2386281"/>
                  <a:pt x="3014556" y="2365406"/>
                  <a:pt x="2996308" y="2392777"/>
                </a:cubicBezTo>
                <a:cubicBezTo>
                  <a:pt x="2985651" y="2424749"/>
                  <a:pt x="2991416" y="2416025"/>
                  <a:pt x="2950301" y="2450287"/>
                </a:cubicBezTo>
                <a:cubicBezTo>
                  <a:pt x="2927297" y="2469457"/>
                  <a:pt x="2909092" y="2496675"/>
                  <a:pt x="2881289" y="2507796"/>
                </a:cubicBezTo>
                <a:cubicBezTo>
                  <a:pt x="2815465" y="2534125"/>
                  <a:pt x="2895690" y="2499395"/>
                  <a:pt x="2812278" y="2548053"/>
                </a:cubicBezTo>
                <a:cubicBezTo>
                  <a:pt x="2803361" y="2553255"/>
                  <a:pt x="2792886" y="2555208"/>
                  <a:pt x="2783523" y="2559555"/>
                </a:cubicBezTo>
                <a:cubicBezTo>
                  <a:pt x="2552794" y="2666679"/>
                  <a:pt x="2732503" y="2586539"/>
                  <a:pt x="2587991" y="2651570"/>
                </a:cubicBezTo>
                <a:cubicBezTo>
                  <a:pt x="2570774" y="2659318"/>
                  <a:pt x="2554144" y="2668604"/>
                  <a:pt x="2536233" y="2674574"/>
                </a:cubicBezTo>
                <a:cubicBezTo>
                  <a:pt x="2476217" y="2694579"/>
                  <a:pt x="2483553" y="2693604"/>
                  <a:pt x="2415463" y="2709079"/>
                </a:cubicBezTo>
                <a:cubicBezTo>
                  <a:pt x="2396399" y="2713412"/>
                  <a:pt x="2377412" y="2718698"/>
                  <a:pt x="2357953" y="2720581"/>
                </a:cubicBezTo>
                <a:cubicBezTo>
                  <a:pt x="2317838" y="2724463"/>
                  <a:pt x="2277440" y="2724415"/>
                  <a:pt x="2237184" y="2726332"/>
                </a:cubicBezTo>
                <a:cubicBezTo>
                  <a:pt x="2152837" y="2722498"/>
                  <a:pt x="2067728" y="2726771"/>
                  <a:pt x="1984142" y="2714830"/>
                </a:cubicBezTo>
                <a:cubicBezTo>
                  <a:pt x="1892539" y="2701744"/>
                  <a:pt x="1803864" y="2673002"/>
                  <a:pt x="1713848" y="2651570"/>
                </a:cubicBezTo>
                <a:cubicBezTo>
                  <a:pt x="1635594" y="2632938"/>
                  <a:pt x="1525158" y="2603485"/>
                  <a:pt x="1455055" y="2582559"/>
                </a:cubicBezTo>
                <a:cubicBezTo>
                  <a:pt x="1381855" y="2560708"/>
                  <a:pt x="1309433" y="2536333"/>
                  <a:pt x="1236519" y="2513547"/>
                </a:cubicBezTo>
                <a:cubicBezTo>
                  <a:pt x="1186745" y="2497993"/>
                  <a:pt x="1135768" y="2485994"/>
                  <a:pt x="1086995" y="2467540"/>
                </a:cubicBezTo>
                <a:cubicBezTo>
                  <a:pt x="1016067" y="2440702"/>
                  <a:pt x="947279" y="2407324"/>
                  <a:pt x="874210" y="2387027"/>
                </a:cubicBezTo>
                <a:cubicBezTo>
                  <a:pt x="839704" y="2377442"/>
                  <a:pt x="804527" y="2370010"/>
                  <a:pt x="770693" y="2358272"/>
                </a:cubicBezTo>
                <a:cubicBezTo>
                  <a:pt x="710490" y="2337385"/>
                  <a:pt x="651580" y="2312926"/>
                  <a:pt x="592414" y="2289260"/>
                </a:cubicBezTo>
                <a:cubicBezTo>
                  <a:pt x="565304" y="2278416"/>
                  <a:pt x="539373" y="2264645"/>
                  <a:pt x="511901" y="2254755"/>
                </a:cubicBezTo>
                <a:cubicBezTo>
                  <a:pt x="407730" y="2217254"/>
                  <a:pt x="430194" y="2260475"/>
                  <a:pt x="293365" y="2162740"/>
                </a:cubicBezTo>
                <a:cubicBezTo>
                  <a:pt x="279946" y="2153155"/>
                  <a:pt x="266980" y="2142902"/>
                  <a:pt x="253108" y="2133985"/>
                </a:cubicBezTo>
                <a:cubicBezTo>
                  <a:pt x="234729" y="2122170"/>
                  <a:pt x="206487" y="2110367"/>
                  <a:pt x="189848" y="2093728"/>
                </a:cubicBezTo>
                <a:cubicBezTo>
                  <a:pt x="179261" y="2083141"/>
                  <a:pt x="171164" y="2070301"/>
                  <a:pt x="161093" y="2059223"/>
                </a:cubicBezTo>
                <a:cubicBezTo>
                  <a:pt x="135213" y="2030756"/>
                  <a:pt x="139658" y="2035348"/>
                  <a:pt x="115085" y="2018966"/>
                </a:cubicBezTo>
                <a:cubicBezTo>
                  <a:pt x="111251" y="2005547"/>
                  <a:pt x="108951" y="1991592"/>
                  <a:pt x="103584" y="1978710"/>
                </a:cubicBezTo>
                <a:cubicBezTo>
                  <a:pt x="95045" y="1958216"/>
                  <a:pt x="76810" y="1938053"/>
                  <a:pt x="63327" y="1921200"/>
                </a:cubicBezTo>
                <a:cubicBezTo>
                  <a:pt x="61410" y="1913532"/>
                  <a:pt x="60351" y="1905597"/>
                  <a:pt x="57576" y="1898196"/>
                </a:cubicBezTo>
                <a:cubicBezTo>
                  <a:pt x="45231" y="1865276"/>
                  <a:pt x="47464" y="1886504"/>
                  <a:pt x="40323" y="1857940"/>
                </a:cubicBezTo>
                <a:cubicBezTo>
                  <a:pt x="37952" y="1848457"/>
                  <a:pt x="36692" y="1838727"/>
                  <a:pt x="34572" y="1829185"/>
                </a:cubicBezTo>
                <a:cubicBezTo>
                  <a:pt x="32857" y="1821469"/>
                  <a:pt x="30235" y="1813957"/>
                  <a:pt x="28821" y="1806181"/>
                </a:cubicBezTo>
                <a:cubicBezTo>
                  <a:pt x="22329" y="1770475"/>
                  <a:pt x="25266" y="1768958"/>
                  <a:pt x="17319" y="1737170"/>
                </a:cubicBezTo>
                <a:cubicBezTo>
                  <a:pt x="13934" y="1723631"/>
                  <a:pt x="9651" y="1710332"/>
                  <a:pt x="5817" y="1696913"/>
                </a:cubicBezTo>
                <a:cubicBezTo>
                  <a:pt x="3900" y="1658573"/>
                  <a:pt x="-606" y="1620276"/>
                  <a:pt x="67" y="1581894"/>
                </a:cubicBezTo>
                <a:cubicBezTo>
                  <a:pt x="1313" y="1510873"/>
                  <a:pt x="7137" y="1440003"/>
                  <a:pt x="11568" y="1369110"/>
                </a:cubicBezTo>
                <a:cubicBezTo>
                  <a:pt x="12667" y="1351527"/>
                  <a:pt x="19110" y="1282284"/>
                  <a:pt x="23070" y="1259842"/>
                </a:cubicBezTo>
                <a:cubicBezTo>
                  <a:pt x="26141" y="1242437"/>
                  <a:pt x="31106" y="1225414"/>
                  <a:pt x="34572" y="1208083"/>
                </a:cubicBezTo>
                <a:cubicBezTo>
                  <a:pt x="36859" y="1196649"/>
                  <a:pt x="38550" y="1185102"/>
                  <a:pt x="40323" y="1173577"/>
                </a:cubicBezTo>
                <a:cubicBezTo>
                  <a:pt x="42384" y="1160180"/>
                  <a:pt x="42088" y="1146276"/>
                  <a:pt x="46074" y="1133321"/>
                </a:cubicBezTo>
                <a:cubicBezTo>
                  <a:pt x="49856" y="1121030"/>
                  <a:pt x="57576" y="1110317"/>
                  <a:pt x="63327" y="1098815"/>
                </a:cubicBezTo>
                <a:cubicBezTo>
                  <a:pt x="65244" y="1089230"/>
                  <a:pt x="67471" y="1079702"/>
                  <a:pt x="69078" y="1070060"/>
                </a:cubicBezTo>
                <a:cubicBezTo>
                  <a:pt x="70545" y="1061260"/>
                  <a:pt x="74692" y="1020049"/>
                  <a:pt x="80580" y="1006800"/>
                </a:cubicBezTo>
                <a:cubicBezTo>
                  <a:pt x="85120" y="996585"/>
                  <a:pt x="92834" y="988043"/>
                  <a:pt x="97833" y="978045"/>
                </a:cubicBezTo>
                <a:cubicBezTo>
                  <a:pt x="104362" y="964987"/>
                  <a:pt x="109334" y="951208"/>
                  <a:pt x="115085" y="937789"/>
                </a:cubicBezTo>
                <a:cubicBezTo>
                  <a:pt x="117002" y="924370"/>
                  <a:pt x="116325" y="910314"/>
                  <a:pt x="120836" y="897532"/>
                </a:cubicBezTo>
                <a:cubicBezTo>
                  <a:pt x="127969" y="877321"/>
                  <a:pt x="142813" y="860356"/>
                  <a:pt x="149591" y="840023"/>
                </a:cubicBezTo>
                <a:cubicBezTo>
                  <a:pt x="169270" y="780986"/>
                  <a:pt x="152054" y="825568"/>
                  <a:pt x="189848" y="753759"/>
                </a:cubicBezTo>
                <a:cubicBezTo>
                  <a:pt x="199830" y="734793"/>
                  <a:pt x="209621" y="715709"/>
                  <a:pt x="218602" y="696249"/>
                </a:cubicBezTo>
                <a:cubicBezTo>
                  <a:pt x="230196" y="671127"/>
                  <a:pt x="217710" y="681348"/>
                  <a:pt x="235855" y="650242"/>
                </a:cubicBezTo>
                <a:cubicBezTo>
                  <a:pt x="244164" y="635998"/>
                  <a:pt x="255025" y="623404"/>
                  <a:pt x="264610" y="609985"/>
                </a:cubicBezTo>
                <a:cubicBezTo>
                  <a:pt x="268593" y="590071"/>
                  <a:pt x="270736" y="570279"/>
                  <a:pt x="281863" y="552476"/>
                </a:cubicBezTo>
                <a:cubicBezTo>
                  <a:pt x="286174" y="545579"/>
                  <a:pt x="293909" y="541471"/>
                  <a:pt x="299116" y="535223"/>
                </a:cubicBezTo>
                <a:cubicBezTo>
                  <a:pt x="303541" y="529913"/>
                  <a:pt x="306783" y="523721"/>
                  <a:pt x="310617" y="517970"/>
                </a:cubicBezTo>
                <a:cubicBezTo>
                  <a:pt x="312534" y="510302"/>
                  <a:pt x="312833" y="502036"/>
                  <a:pt x="316368" y="494966"/>
                </a:cubicBezTo>
                <a:cubicBezTo>
                  <a:pt x="320655" y="486393"/>
                  <a:pt x="328050" y="479762"/>
                  <a:pt x="333621" y="471962"/>
                </a:cubicBezTo>
                <a:cubicBezTo>
                  <a:pt x="351047" y="447566"/>
                  <a:pt x="337282" y="459937"/>
                  <a:pt x="362376" y="443208"/>
                </a:cubicBezTo>
                <a:cubicBezTo>
                  <a:pt x="366210" y="435540"/>
                  <a:pt x="369123" y="427337"/>
                  <a:pt x="373878" y="420204"/>
                </a:cubicBezTo>
                <a:cubicBezTo>
                  <a:pt x="380687" y="409991"/>
                  <a:pt x="388625" y="400532"/>
                  <a:pt x="396882" y="391449"/>
                </a:cubicBezTo>
                <a:cubicBezTo>
                  <a:pt x="409706" y="377343"/>
                  <a:pt x="435145" y="350689"/>
                  <a:pt x="454391" y="339691"/>
                </a:cubicBezTo>
                <a:cubicBezTo>
                  <a:pt x="459654" y="336683"/>
                  <a:pt x="466345" y="336884"/>
                  <a:pt x="471644" y="333940"/>
                </a:cubicBezTo>
                <a:cubicBezTo>
                  <a:pt x="483728" y="327227"/>
                  <a:pt x="494648" y="318604"/>
                  <a:pt x="506150" y="310936"/>
                </a:cubicBezTo>
                <a:cubicBezTo>
                  <a:pt x="511901" y="307102"/>
                  <a:pt x="517220" y="302525"/>
                  <a:pt x="523402" y="299434"/>
                </a:cubicBezTo>
                <a:cubicBezTo>
                  <a:pt x="531070" y="295600"/>
                  <a:pt x="539430" y="292915"/>
                  <a:pt x="546406" y="287932"/>
                </a:cubicBezTo>
                <a:cubicBezTo>
                  <a:pt x="553024" y="283205"/>
                  <a:pt x="557411" y="275886"/>
                  <a:pt x="563659" y="270679"/>
                </a:cubicBezTo>
                <a:cubicBezTo>
                  <a:pt x="578524" y="258291"/>
                  <a:pt x="580872" y="259190"/>
                  <a:pt x="598165" y="253427"/>
                </a:cubicBezTo>
                <a:cubicBezTo>
                  <a:pt x="647601" y="220468"/>
                  <a:pt x="585056" y="259981"/>
                  <a:pt x="632670" y="236174"/>
                </a:cubicBezTo>
                <a:cubicBezTo>
                  <a:pt x="638852" y="233083"/>
                  <a:pt x="643741" y="227763"/>
                  <a:pt x="649923" y="224672"/>
                </a:cubicBezTo>
                <a:cubicBezTo>
                  <a:pt x="663826" y="217720"/>
                  <a:pt x="675439" y="218698"/>
                  <a:pt x="690180" y="213170"/>
                </a:cubicBezTo>
                <a:cubicBezTo>
                  <a:pt x="698207" y="210160"/>
                  <a:pt x="704972" y="204131"/>
                  <a:pt x="713184" y="201668"/>
                </a:cubicBezTo>
                <a:cubicBezTo>
                  <a:pt x="724353" y="198317"/>
                  <a:pt x="736255" y="198204"/>
                  <a:pt x="747689" y="195917"/>
                </a:cubicBezTo>
                <a:cubicBezTo>
                  <a:pt x="755439" y="194367"/>
                  <a:pt x="763093" y="192337"/>
                  <a:pt x="770693" y="190166"/>
                </a:cubicBezTo>
                <a:cubicBezTo>
                  <a:pt x="787080" y="185484"/>
                  <a:pt x="792971" y="181232"/>
                  <a:pt x="810950" y="178664"/>
                </a:cubicBezTo>
                <a:cubicBezTo>
                  <a:pt x="830022" y="175939"/>
                  <a:pt x="849289" y="174830"/>
                  <a:pt x="868459" y="172913"/>
                </a:cubicBezTo>
                <a:cubicBezTo>
                  <a:pt x="876127" y="170996"/>
                  <a:pt x="883713" y="168712"/>
                  <a:pt x="891463" y="167162"/>
                </a:cubicBezTo>
                <a:cubicBezTo>
                  <a:pt x="917110" y="162032"/>
                  <a:pt x="930042" y="161830"/>
                  <a:pt x="954723" y="155660"/>
                </a:cubicBezTo>
                <a:cubicBezTo>
                  <a:pt x="960604" y="154190"/>
                  <a:pt x="966128" y="151505"/>
                  <a:pt x="971976" y="149910"/>
                </a:cubicBezTo>
                <a:cubicBezTo>
                  <a:pt x="987227" y="145751"/>
                  <a:pt x="1002987" y="143407"/>
                  <a:pt x="1017984" y="138408"/>
                </a:cubicBezTo>
                <a:cubicBezTo>
                  <a:pt x="1029444" y="134588"/>
                  <a:pt x="1046684" y="128350"/>
                  <a:pt x="1058240" y="126906"/>
                </a:cubicBezTo>
                <a:cubicBezTo>
                  <a:pt x="1096473" y="122127"/>
                  <a:pt x="1135115" y="120853"/>
                  <a:pt x="1173259" y="115404"/>
                </a:cubicBezTo>
                <a:cubicBezTo>
                  <a:pt x="1302528" y="96937"/>
                  <a:pt x="1100626" y="125202"/>
                  <a:pt x="1271025" y="103902"/>
                </a:cubicBezTo>
                <a:cubicBezTo>
                  <a:pt x="1298144" y="100512"/>
                  <a:pt x="1308370" y="97112"/>
                  <a:pt x="1334285" y="92400"/>
                </a:cubicBezTo>
                <a:cubicBezTo>
                  <a:pt x="1345758" y="90314"/>
                  <a:pt x="1357330" y="88798"/>
                  <a:pt x="1368791" y="86649"/>
                </a:cubicBezTo>
                <a:cubicBezTo>
                  <a:pt x="1383425" y="83905"/>
                  <a:pt x="1439410" y="71773"/>
                  <a:pt x="1460806" y="69396"/>
                </a:cubicBezTo>
                <a:cubicBezTo>
                  <a:pt x="1483748" y="66847"/>
                  <a:pt x="1506875" y="66194"/>
                  <a:pt x="1529817" y="63645"/>
                </a:cubicBezTo>
                <a:cubicBezTo>
                  <a:pt x="1624420" y="53133"/>
                  <a:pt x="1481509" y="61273"/>
                  <a:pt x="1627584" y="52144"/>
                </a:cubicBezTo>
                <a:cubicBezTo>
                  <a:pt x="1667807" y="49630"/>
                  <a:pt x="1708101" y="48406"/>
                  <a:pt x="1748353" y="46393"/>
                </a:cubicBezTo>
                <a:lnTo>
                  <a:pt x="1857621" y="40642"/>
                </a:lnTo>
                <a:cubicBezTo>
                  <a:pt x="1869123" y="38725"/>
                  <a:pt x="1880530" y="36112"/>
                  <a:pt x="1892127" y="34891"/>
                </a:cubicBezTo>
                <a:cubicBezTo>
                  <a:pt x="1933951" y="30488"/>
                  <a:pt x="2027470" y="25576"/>
                  <a:pt x="2064655" y="23389"/>
                </a:cubicBezTo>
                <a:cubicBezTo>
                  <a:pt x="2089623" y="19228"/>
                  <a:pt x="2103804" y="17245"/>
                  <a:pt x="2127916" y="11887"/>
                </a:cubicBezTo>
                <a:cubicBezTo>
                  <a:pt x="2152951" y="6324"/>
                  <a:pt x="2156815" y="2986"/>
                  <a:pt x="2185425" y="385"/>
                </a:cubicBezTo>
                <a:cubicBezTo>
                  <a:pt x="2194971" y="-483"/>
                  <a:pt x="2204595" y="385"/>
                  <a:pt x="2214180" y="385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230995" y="5364527"/>
            <a:ext cx="230038" cy="74777"/>
          </a:xfrm>
          <a:custGeom>
            <a:avLst/>
            <a:gdLst>
              <a:gd name="connsiteX0" fmla="*/ 0 w 230038"/>
              <a:gd name="connsiteY0" fmla="*/ 0 h 74777"/>
              <a:gd name="connsiteX1" fmla="*/ 63260 w 230038"/>
              <a:gd name="connsiteY1" fmla="*/ 17252 h 74777"/>
              <a:gd name="connsiteX2" fmla="*/ 80513 w 230038"/>
              <a:gd name="connsiteY2" fmla="*/ 23003 h 74777"/>
              <a:gd name="connsiteX3" fmla="*/ 97766 w 230038"/>
              <a:gd name="connsiteY3" fmla="*/ 34505 h 74777"/>
              <a:gd name="connsiteX4" fmla="*/ 120770 w 230038"/>
              <a:gd name="connsiteY4" fmla="*/ 40256 h 74777"/>
              <a:gd name="connsiteX5" fmla="*/ 155276 w 230038"/>
              <a:gd name="connsiteY5" fmla="*/ 51758 h 74777"/>
              <a:gd name="connsiteX6" fmla="*/ 207034 w 230038"/>
              <a:gd name="connsiteY6" fmla="*/ 69011 h 74777"/>
              <a:gd name="connsiteX7" fmla="*/ 230038 w 230038"/>
              <a:gd name="connsiteY7" fmla="*/ 74762 h 7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038" h="74777">
                <a:moveTo>
                  <a:pt x="0" y="0"/>
                </a:moveTo>
                <a:cubicBezTo>
                  <a:pt x="40644" y="8127"/>
                  <a:pt x="19481" y="2659"/>
                  <a:pt x="63260" y="17252"/>
                </a:cubicBezTo>
                <a:cubicBezTo>
                  <a:pt x="69011" y="19169"/>
                  <a:pt x="75469" y="19640"/>
                  <a:pt x="80513" y="23003"/>
                </a:cubicBezTo>
                <a:cubicBezTo>
                  <a:pt x="86264" y="26837"/>
                  <a:pt x="91413" y="31782"/>
                  <a:pt x="97766" y="34505"/>
                </a:cubicBezTo>
                <a:cubicBezTo>
                  <a:pt x="105031" y="37619"/>
                  <a:pt x="113199" y="37985"/>
                  <a:pt x="120770" y="40256"/>
                </a:cubicBezTo>
                <a:cubicBezTo>
                  <a:pt x="132383" y="43740"/>
                  <a:pt x="143774" y="47924"/>
                  <a:pt x="155276" y="51758"/>
                </a:cubicBezTo>
                <a:lnTo>
                  <a:pt x="207034" y="69011"/>
                </a:lnTo>
                <a:cubicBezTo>
                  <a:pt x="226106" y="75368"/>
                  <a:pt x="218225" y="74762"/>
                  <a:pt x="230038" y="74762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357396" y="5445040"/>
            <a:ext cx="115139" cy="212785"/>
          </a:xfrm>
          <a:custGeom>
            <a:avLst/>
            <a:gdLst>
              <a:gd name="connsiteX0" fmla="*/ 115139 w 115139"/>
              <a:gd name="connsiteY0" fmla="*/ 0 h 212785"/>
              <a:gd name="connsiteX1" fmla="*/ 103637 w 115139"/>
              <a:gd name="connsiteY1" fmla="*/ 28754 h 212785"/>
              <a:gd name="connsiteX2" fmla="*/ 97886 w 115139"/>
              <a:gd name="connsiteY2" fmla="*/ 46007 h 212785"/>
              <a:gd name="connsiteX3" fmla="*/ 86384 w 115139"/>
              <a:gd name="connsiteY3" fmla="*/ 63260 h 212785"/>
              <a:gd name="connsiteX4" fmla="*/ 80633 w 115139"/>
              <a:gd name="connsiteY4" fmla="*/ 80513 h 212785"/>
              <a:gd name="connsiteX5" fmla="*/ 63380 w 115139"/>
              <a:gd name="connsiteY5" fmla="*/ 97766 h 212785"/>
              <a:gd name="connsiteX6" fmla="*/ 40376 w 115139"/>
              <a:gd name="connsiteY6" fmla="*/ 132271 h 212785"/>
              <a:gd name="connsiteX7" fmla="*/ 17373 w 115139"/>
              <a:gd name="connsiteY7" fmla="*/ 166777 h 212785"/>
              <a:gd name="connsiteX8" fmla="*/ 11622 w 115139"/>
              <a:gd name="connsiteY8" fmla="*/ 184030 h 212785"/>
              <a:gd name="connsiteX9" fmla="*/ 120 w 115139"/>
              <a:gd name="connsiteY9" fmla="*/ 212785 h 21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139" h="212785">
                <a:moveTo>
                  <a:pt x="115139" y="0"/>
                </a:moveTo>
                <a:cubicBezTo>
                  <a:pt x="111305" y="9585"/>
                  <a:pt x="107262" y="19088"/>
                  <a:pt x="103637" y="28754"/>
                </a:cubicBezTo>
                <a:cubicBezTo>
                  <a:pt x="101508" y="34430"/>
                  <a:pt x="100597" y="40585"/>
                  <a:pt x="97886" y="46007"/>
                </a:cubicBezTo>
                <a:cubicBezTo>
                  <a:pt x="94795" y="52189"/>
                  <a:pt x="89475" y="57078"/>
                  <a:pt x="86384" y="63260"/>
                </a:cubicBezTo>
                <a:cubicBezTo>
                  <a:pt x="83673" y="68682"/>
                  <a:pt x="83996" y="75469"/>
                  <a:pt x="80633" y="80513"/>
                </a:cubicBezTo>
                <a:cubicBezTo>
                  <a:pt x="76122" y="87280"/>
                  <a:pt x="68373" y="91346"/>
                  <a:pt x="63380" y="97766"/>
                </a:cubicBezTo>
                <a:cubicBezTo>
                  <a:pt x="54893" y="108677"/>
                  <a:pt x="40376" y="132271"/>
                  <a:pt x="40376" y="132271"/>
                </a:cubicBezTo>
                <a:cubicBezTo>
                  <a:pt x="26701" y="173295"/>
                  <a:pt x="46091" y="123698"/>
                  <a:pt x="17373" y="166777"/>
                </a:cubicBezTo>
                <a:cubicBezTo>
                  <a:pt x="14010" y="171821"/>
                  <a:pt x="14333" y="178608"/>
                  <a:pt x="11622" y="184030"/>
                </a:cubicBezTo>
                <a:cubicBezTo>
                  <a:pt x="-2007" y="211287"/>
                  <a:pt x="120" y="190591"/>
                  <a:pt x="120" y="212785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92744" y="6363907"/>
            <a:ext cx="855873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Loop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44246" y="2560829"/>
            <a:ext cx="2939777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Entry Point (main())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36" name="Straight Arrow Connector 35"/>
          <p:cNvCxnSpPr>
            <a:stCxn id="35" idx="2"/>
            <a:endCxn id="22" idx="0"/>
          </p:cNvCxnSpPr>
          <p:nvPr/>
        </p:nvCxnSpPr>
        <p:spPr>
          <a:xfrm>
            <a:off x="6314135" y="3061477"/>
            <a:ext cx="1" cy="72488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084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0448" y="2947417"/>
            <a:ext cx="32796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Entry Point (main())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2680386" y="3509620"/>
            <a:ext cx="8278990" cy="4022659"/>
            <a:chOff x="3693825" y="2738253"/>
            <a:chExt cx="6705098" cy="3257924"/>
          </a:xfrm>
        </p:grpSpPr>
        <p:sp>
          <p:nvSpPr>
            <p:cNvPr id="2" name="Rectangle 1"/>
            <p:cNvSpPr/>
            <p:nvPr/>
          </p:nvSpPr>
          <p:spPr>
            <a:xfrm>
              <a:off x="6185209" y="3470825"/>
              <a:ext cx="1159727" cy="4553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Setup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6763214" y="3918034"/>
              <a:ext cx="9292" cy="149242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Straight Arrow Connector 30"/>
            <p:cNvCxnSpPr>
              <a:stCxn id="29" idx="2"/>
              <a:endCxn id="2" idx="0"/>
            </p:cNvCxnSpPr>
            <p:nvPr/>
          </p:nvCxnSpPr>
          <p:spPr>
            <a:xfrm>
              <a:off x="6763214" y="2738253"/>
              <a:ext cx="1858" cy="732572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Arrow Connector 19"/>
            <p:cNvCxnSpPr>
              <a:stCxn id="2" idx="2"/>
            </p:cNvCxnSpPr>
            <p:nvPr/>
          </p:nvCxnSpPr>
          <p:spPr>
            <a:xfrm flipH="1">
              <a:off x="4371279" y="3926148"/>
              <a:ext cx="2393793" cy="1314925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768788" y="3907546"/>
              <a:ext cx="2813827" cy="1353817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Rectangle 31"/>
            <p:cNvSpPr/>
            <p:nvPr/>
          </p:nvSpPr>
          <p:spPr>
            <a:xfrm>
              <a:off x="8817671" y="5302232"/>
              <a:ext cx="1581252" cy="60488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algn="ctr"/>
              <a:r>
                <a:rPr 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Symbol" panose="05050102010706020507" pitchFamily="18" charset="2"/>
                </a:rPr>
                <a:t></a:t>
              </a:r>
              <a:r>
                <a:rPr lang="en-US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Symbol" panose="05050102010706020507" pitchFamily="18" charset="2"/>
                </a:rPr>
                <a:t> </a:t>
              </a:r>
              <a:r>
                <a:rPr lang="en-US" sz="2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Task C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26853" y="5391293"/>
              <a:ext cx="1415853" cy="6048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algn="ctr"/>
              <a:r>
                <a:rPr 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Symbol" panose="05050102010706020507" pitchFamily="18" charset="2"/>
                </a:rPr>
                <a:t></a:t>
              </a:r>
              <a:r>
                <a:rPr lang="en-US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Symbol" panose="05050102010706020507" pitchFamily="18" charset="2"/>
                </a:rPr>
                <a:t> </a:t>
              </a:r>
              <a:r>
                <a:rPr lang="en-US" sz="2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Task B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693825" y="5327367"/>
              <a:ext cx="1389321" cy="604884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marL="0" marR="0" indent="0" algn="ctr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Symbol" panose="05050102010706020507" pitchFamily="18" charset="2"/>
                </a:rPr>
                <a:t></a:t>
              </a:r>
              <a:r>
                <a: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 Task A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8768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3351893" y="2391657"/>
            <a:ext cx="6360118" cy="5755791"/>
            <a:chOff x="3376386" y="2473300"/>
            <a:chExt cx="6360118" cy="5755791"/>
          </a:xfrm>
        </p:grpSpPr>
        <p:sp>
          <p:nvSpPr>
            <p:cNvPr id="837" name="직사각형"/>
            <p:cNvSpPr/>
            <p:nvPr/>
          </p:nvSpPr>
          <p:spPr>
            <a:xfrm>
              <a:off x="3376386" y="2474686"/>
              <a:ext cx="1462441" cy="57530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38" name="직사각형"/>
            <p:cNvSpPr/>
            <p:nvPr/>
          </p:nvSpPr>
          <p:spPr>
            <a:xfrm>
              <a:off x="8274062" y="2473300"/>
              <a:ext cx="1462442" cy="57557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39" name="DMA"/>
            <p:cNvSpPr/>
            <p:nvPr/>
          </p:nvSpPr>
          <p:spPr>
            <a:xfrm>
              <a:off x="5606781" y="2473300"/>
              <a:ext cx="1865593" cy="50390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>
              <a:lvl1pPr algn="ctr">
                <a:defRPr sz="1600"/>
              </a:lvl1pPr>
            </a:lstStyle>
            <a:p>
              <a:r>
                <a:t>DMA</a:t>
              </a:r>
            </a:p>
          </p:txBody>
        </p:sp>
        <p:sp>
          <p:nvSpPr>
            <p:cNvPr id="840" name="Core 0…"/>
            <p:cNvSpPr/>
            <p:nvPr/>
          </p:nvSpPr>
          <p:spPr>
            <a:xfrm>
              <a:off x="5606781" y="4686164"/>
              <a:ext cx="953743" cy="503906"/>
            </a:xfrm>
            <a:prstGeom prst="rect">
              <a:avLst/>
            </a:prstGeom>
            <a:solidFill>
              <a:schemeClr val="accent2">
                <a:lumOff val="23627"/>
              </a:schemeClr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/>
            <a:p>
              <a:pPr algn="ctr">
                <a:defRPr sz="1200"/>
              </a:pPr>
              <a:r>
                <a:t>Core 0</a:t>
              </a:r>
            </a:p>
            <a:p>
              <a:pPr algn="ctr">
                <a:defRPr sz="1200"/>
              </a:pPr>
              <a:r>
                <a:t>Cache</a:t>
              </a:r>
            </a:p>
          </p:txBody>
        </p:sp>
        <p:sp>
          <p:nvSpPr>
            <p:cNvPr id="841" name="Embedded…"/>
            <p:cNvSpPr/>
            <p:nvPr/>
          </p:nvSpPr>
          <p:spPr>
            <a:xfrm>
              <a:off x="5606781" y="3413100"/>
              <a:ext cx="1899327" cy="83717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/>
            <a:p>
              <a:pPr algn="ctr">
                <a:defRPr sz="1600"/>
              </a:pPr>
              <a:r>
                <a:t>Embedded</a:t>
              </a:r>
            </a:p>
            <a:p>
              <a:pPr algn="ctr">
                <a:defRPr sz="1600"/>
              </a:pPr>
              <a:r>
                <a:t>Memory</a:t>
              </a:r>
            </a:p>
          </p:txBody>
        </p:sp>
        <p:sp>
          <p:nvSpPr>
            <p:cNvPr id="842" name="Core 0…"/>
            <p:cNvSpPr/>
            <p:nvPr/>
          </p:nvSpPr>
          <p:spPr>
            <a:xfrm>
              <a:off x="6559281" y="4686164"/>
              <a:ext cx="953743" cy="503906"/>
            </a:xfrm>
            <a:prstGeom prst="rect">
              <a:avLst/>
            </a:prstGeom>
            <a:solidFill>
              <a:schemeClr val="accent5">
                <a:lumOff val="23235"/>
              </a:schemeClr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/>
            <a:p>
              <a:pPr algn="ctr">
                <a:defRPr sz="1200"/>
              </a:pPr>
              <a:r>
                <a:rPr dirty="0"/>
                <a:t>Core </a:t>
              </a:r>
              <a:r>
                <a:rPr lang="en-US" dirty="0" smtClean="0"/>
                <a:t>1</a:t>
              </a:r>
              <a:endParaRPr dirty="0"/>
            </a:p>
            <a:p>
              <a:pPr algn="ctr">
                <a:defRPr sz="1200"/>
              </a:pPr>
              <a:r>
                <a:rPr dirty="0"/>
                <a:t>Cache</a:t>
              </a:r>
            </a:p>
          </p:txBody>
        </p:sp>
        <p:sp>
          <p:nvSpPr>
            <p:cNvPr id="843" name="MMU"/>
            <p:cNvSpPr/>
            <p:nvPr/>
          </p:nvSpPr>
          <p:spPr>
            <a:xfrm>
              <a:off x="5606781" y="5625964"/>
              <a:ext cx="1899327" cy="50390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>
              <a:lvl1pPr algn="ctr">
                <a:defRPr sz="1600"/>
              </a:lvl1pPr>
            </a:lstStyle>
            <a:p>
              <a:r>
                <a:t>MMU</a:t>
              </a:r>
            </a:p>
          </p:txBody>
        </p:sp>
        <p:sp>
          <p:nvSpPr>
            <p:cNvPr id="844" name="External…"/>
            <p:cNvSpPr/>
            <p:nvPr/>
          </p:nvSpPr>
          <p:spPr>
            <a:xfrm>
              <a:off x="5606781" y="6617367"/>
              <a:ext cx="1899327" cy="83717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/>
            <a:p>
              <a:pPr algn="ctr">
                <a:defRPr sz="1600"/>
              </a:pPr>
              <a:r>
                <a:t>External</a:t>
              </a:r>
            </a:p>
            <a:p>
              <a:pPr algn="ctr">
                <a:defRPr sz="1600"/>
              </a:pPr>
              <a:r>
                <a:t>Memory</a:t>
              </a:r>
            </a:p>
          </p:txBody>
        </p:sp>
        <p:sp>
          <p:nvSpPr>
            <p:cNvPr id="845" name="Peripheral"/>
            <p:cNvSpPr/>
            <p:nvPr/>
          </p:nvSpPr>
          <p:spPr>
            <a:xfrm>
              <a:off x="5606781" y="7723800"/>
              <a:ext cx="1899327" cy="50390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>
              <a:lvl1pPr algn="ctr">
                <a:defRPr sz="1600"/>
              </a:lvl1pPr>
            </a:lstStyle>
            <a:p>
              <a:r>
                <a:t>Peripheral</a:t>
              </a:r>
            </a:p>
          </p:txBody>
        </p:sp>
        <p:sp>
          <p:nvSpPr>
            <p:cNvPr id="846" name="선"/>
            <p:cNvSpPr/>
            <p:nvPr/>
          </p:nvSpPr>
          <p:spPr>
            <a:xfrm>
              <a:off x="6556444" y="3009478"/>
              <a:ext cx="1" cy="371349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47" name="선"/>
            <p:cNvSpPr/>
            <p:nvPr/>
          </p:nvSpPr>
          <p:spPr>
            <a:xfrm>
              <a:off x="6556444" y="5211587"/>
              <a:ext cx="1" cy="371349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48" name="선"/>
            <p:cNvSpPr/>
            <p:nvPr/>
          </p:nvSpPr>
          <p:spPr>
            <a:xfrm>
              <a:off x="6556444" y="6172899"/>
              <a:ext cx="1" cy="371349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49" name="선"/>
            <p:cNvSpPr/>
            <p:nvPr/>
          </p:nvSpPr>
          <p:spPr>
            <a:xfrm>
              <a:off x="4927690" y="4931123"/>
              <a:ext cx="642608" cy="6995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50" name="선"/>
            <p:cNvSpPr/>
            <p:nvPr/>
          </p:nvSpPr>
          <p:spPr>
            <a:xfrm>
              <a:off x="4905444" y="3831684"/>
              <a:ext cx="686962" cy="1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51" name="선"/>
            <p:cNvSpPr/>
            <p:nvPr/>
          </p:nvSpPr>
          <p:spPr>
            <a:xfrm>
              <a:off x="4898816" y="7975752"/>
              <a:ext cx="647976" cy="1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52" name="32KB"/>
            <p:cNvSpPr txBox="1"/>
            <p:nvPr/>
          </p:nvSpPr>
          <p:spPr>
            <a:xfrm>
              <a:off x="5811973" y="4356799"/>
              <a:ext cx="515564" cy="3078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200"/>
              </a:lvl1pPr>
            </a:lstStyle>
            <a:p>
              <a:r>
                <a:t>32KB</a:t>
              </a:r>
            </a:p>
          </p:txBody>
        </p:sp>
        <p:sp>
          <p:nvSpPr>
            <p:cNvPr id="853" name="32KB"/>
            <p:cNvSpPr txBox="1"/>
            <p:nvPr/>
          </p:nvSpPr>
          <p:spPr>
            <a:xfrm>
              <a:off x="6778371" y="4356799"/>
              <a:ext cx="515563" cy="3078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200"/>
              </a:lvl1pPr>
            </a:lstStyle>
            <a:p>
              <a:r>
                <a:t>32KB</a:t>
              </a:r>
            </a:p>
          </p:txBody>
        </p:sp>
        <p:sp>
          <p:nvSpPr>
            <p:cNvPr id="854" name="선"/>
            <p:cNvSpPr/>
            <p:nvPr/>
          </p:nvSpPr>
          <p:spPr>
            <a:xfrm>
              <a:off x="7552539" y="3831684"/>
              <a:ext cx="686962" cy="1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head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55" name="선"/>
            <p:cNvSpPr/>
            <p:nvPr/>
          </p:nvSpPr>
          <p:spPr>
            <a:xfrm>
              <a:off x="7559196" y="7975752"/>
              <a:ext cx="673649" cy="1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head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56" name="선"/>
            <p:cNvSpPr/>
            <p:nvPr/>
          </p:nvSpPr>
          <p:spPr>
            <a:xfrm>
              <a:off x="7559196" y="4938117"/>
              <a:ext cx="673649" cy="1"/>
            </a:xfrm>
            <a:prstGeom prst="line">
              <a:avLst/>
            </a:prstGeom>
            <a:ln w="25400">
              <a:solidFill>
                <a:schemeClr val="accent1"/>
              </a:solidFill>
              <a:bevel/>
              <a:head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57" name="0"/>
            <p:cNvSpPr/>
            <p:nvPr/>
          </p:nvSpPr>
          <p:spPr>
            <a:xfrm>
              <a:off x="3771149" y="5244456"/>
              <a:ext cx="672914" cy="503906"/>
            </a:xfrm>
            <a:prstGeom prst="rect">
              <a:avLst/>
            </a:prstGeom>
            <a:solidFill>
              <a:schemeClr val="accent2">
                <a:lumOff val="23627"/>
              </a:schemeClr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>
              <a:lvl1pPr algn="ctr">
                <a:defRPr sz="1600"/>
              </a:lvl1pPr>
            </a:lstStyle>
            <a:p>
              <a:r>
                <a:t>0</a:t>
              </a:r>
            </a:p>
          </p:txBody>
        </p:sp>
        <p:sp>
          <p:nvSpPr>
            <p:cNvPr id="858" name="1"/>
            <p:cNvSpPr/>
            <p:nvPr/>
          </p:nvSpPr>
          <p:spPr>
            <a:xfrm>
              <a:off x="8668825" y="5145309"/>
              <a:ext cx="672914" cy="503905"/>
            </a:xfrm>
            <a:prstGeom prst="rect">
              <a:avLst/>
            </a:prstGeom>
            <a:solidFill>
              <a:schemeClr val="accent5">
                <a:lumOff val="23235"/>
              </a:schemeClr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>
              <a:lvl1pPr algn="ctr">
                <a:defRPr sz="1600"/>
              </a:lvl1pPr>
            </a:lstStyle>
            <a:p>
              <a:r>
                <a:t>1</a:t>
              </a:r>
            </a:p>
          </p:txBody>
        </p:sp>
        <p:sp>
          <p:nvSpPr>
            <p:cNvPr id="859" name="PRO CPU"/>
            <p:cNvSpPr txBox="1"/>
            <p:nvPr/>
          </p:nvSpPr>
          <p:spPr>
            <a:xfrm>
              <a:off x="3539593" y="4752443"/>
              <a:ext cx="1068559" cy="3713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600"/>
              </a:lvl1pPr>
            </a:lstStyle>
            <a:p>
              <a:r>
                <a:t>PRO CPU</a:t>
              </a:r>
            </a:p>
          </p:txBody>
        </p:sp>
        <p:sp>
          <p:nvSpPr>
            <p:cNvPr id="860" name="APP CPU"/>
            <p:cNvSpPr txBox="1"/>
            <p:nvPr/>
          </p:nvSpPr>
          <p:spPr>
            <a:xfrm>
              <a:off x="8493070" y="4752443"/>
              <a:ext cx="1031253" cy="3713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600"/>
              </a:lvl1pPr>
            </a:lstStyle>
            <a:p>
              <a:r>
                <a:t>APP CPU</a:t>
              </a:r>
            </a:p>
          </p:txBody>
        </p:sp>
        <p:sp>
          <p:nvSpPr>
            <p:cNvPr id="861" name="Interrupts"/>
            <p:cNvSpPr txBox="1"/>
            <p:nvPr/>
          </p:nvSpPr>
          <p:spPr>
            <a:xfrm>
              <a:off x="3573327" y="2539578"/>
              <a:ext cx="1001090" cy="3713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600"/>
              </a:lvl1pPr>
            </a:lstStyle>
            <a:p>
              <a:r>
                <a:t>Interrupts</a:t>
              </a:r>
            </a:p>
          </p:txBody>
        </p:sp>
        <p:sp>
          <p:nvSpPr>
            <p:cNvPr id="862" name="Interrupts"/>
            <p:cNvSpPr txBox="1"/>
            <p:nvPr/>
          </p:nvSpPr>
          <p:spPr>
            <a:xfrm>
              <a:off x="8504737" y="2539578"/>
              <a:ext cx="1001090" cy="3713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600"/>
              </a:lvl1pPr>
            </a:lstStyle>
            <a:p>
              <a:r>
                <a:t>Interrupts</a:t>
              </a:r>
            </a:p>
          </p:txBody>
        </p:sp>
        <p:sp>
          <p:nvSpPr>
            <p:cNvPr id="863" name="Scheduler"/>
            <p:cNvSpPr/>
            <p:nvPr/>
          </p:nvSpPr>
          <p:spPr>
            <a:xfrm>
              <a:off x="8370282" y="7554686"/>
              <a:ext cx="1270001" cy="491205"/>
            </a:xfrm>
            <a:prstGeom prst="roundRect">
              <a:avLst>
                <a:gd name="adj" fmla="val 17543"/>
              </a:avLst>
            </a:prstGeom>
            <a:solidFill>
              <a:schemeClr val="accent5">
                <a:lumOff val="23235"/>
              </a:schemeClr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>
              <a:lvl1pPr algn="ctr">
                <a:defRPr sz="1600"/>
              </a:lvl1pPr>
            </a:lstStyle>
            <a:p>
              <a:r>
                <a:t>Scheduler</a:t>
              </a:r>
            </a:p>
          </p:txBody>
        </p:sp>
        <p:sp>
          <p:nvSpPr>
            <p:cNvPr id="864" name="Scheduler"/>
            <p:cNvSpPr/>
            <p:nvPr/>
          </p:nvSpPr>
          <p:spPr>
            <a:xfrm>
              <a:off x="3472606" y="7554686"/>
              <a:ext cx="1270001" cy="491205"/>
            </a:xfrm>
            <a:prstGeom prst="roundRect">
              <a:avLst>
                <a:gd name="adj" fmla="val 17543"/>
              </a:avLst>
            </a:prstGeom>
            <a:solidFill>
              <a:schemeClr val="accent2">
                <a:lumOff val="23627"/>
              </a:schemeClr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>
              <a:lvl1pPr algn="ctr">
                <a:defRPr sz="1600"/>
              </a:lvl1pPr>
            </a:lstStyle>
            <a:p>
              <a:r>
                <a:t>Scheduler</a:t>
              </a:r>
            </a:p>
          </p:txBody>
        </p:sp>
        <p:sp>
          <p:nvSpPr>
            <p:cNvPr id="865" name="직사각형"/>
            <p:cNvSpPr/>
            <p:nvPr/>
          </p:nvSpPr>
          <p:spPr>
            <a:xfrm>
              <a:off x="3531323" y="2916728"/>
              <a:ext cx="1152567" cy="96521"/>
            </a:xfrm>
            <a:prstGeom prst="rect">
              <a:avLst/>
            </a:prstGeom>
            <a:solidFill>
              <a:schemeClr val="accent2">
                <a:lumOff val="23627"/>
              </a:schemeClr>
            </a:solidFill>
            <a:ln w="12700">
              <a:solidFill>
                <a:schemeClr val="accent1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66" name="직사각형"/>
            <p:cNvSpPr/>
            <p:nvPr/>
          </p:nvSpPr>
          <p:spPr>
            <a:xfrm>
              <a:off x="3531323" y="3016431"/>
              <a:ext cx="1152567" cy="96521"/>
            </a:xfrm>
            <a:prstGeom prst="rect">
              <a:avLst/>
            </a:prstGeom>
            <a:solidFill>
              <a:schemeClr val="accent2">
                <a:lumOff val="23627"/>
              </a:schemeClr>
            </a:solidFill>
            <a:ln w="12700">
              <a:solidFill>
                <a:schemeClr val="accent1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67" name="직사각형"/>
            <p:cNvSpPr/>
            <p:nvPr/>
          </p:nvSpPr>
          <p:spPr>
            <a:xfrm>
              <a:off x="3531323" y="3109708"/>
              <a:ext cx="1152567" cy="96521"/>
            </a:xfrm>
            <a:prstGeom prst="rect">
              <a:avLst/>
            </a:prstGeom>
            <a:solidFill>
              <a:schemeClr val="accent2">
                <a:lumOff val="23627"/>
              </a:schemeClr>
            </a:solidFill>
            <a:ln w="12700">
              <a:solidFill>
                <a:schemeClr val="accent1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68" name="직사각형"/>
            <p:cNvSpPr/>
            <p:nvPr/>
          </p:nvSpPr>
          <p:spPr>
            <a:xfrm>
              <a:off x="3531323" y="3196711"/>
              <a:ext cx="1152567" cy="96521"/>
            </a:xfrm>
            <a:prstGeom prst="rect">
              <a:avLst/>
            </a:prstGeom>
            <a:solidFill>
              <a:schemeClr val="accent2">
                <a:lumOff val="23627"/>
              </a:schemeClr>
            </a:solidFill>
            <a:ln w="12700">
              <a:solidFill>
                <a:schemeClr val="accent1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69" name="직사각형"/>
            <p:cNvSpPr/>
            <p:nvPr/>
          </p:nvSpPr>
          <p:spPr>
            <a:xfrm>
              <a:off x="3531323" y="3289988"/>
              <a:ext cx="1152567" cy="96521"/>
            </a:xfrm>
            <a:prstGeom prst="rect">
              <a:avLst/>
            </a:prstGeom>
            <a:solidFill>
              <a:schemeClr val="accent2">
                <a:lumOff val="23627"/>
              </a:schemeClr>
            </a:solidFill>
            <a:ln w="12700">
              <a:solidFill>
                <a:schemeClr val="accent1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70" name="직사각형"/>
            <p:cNvSpPr/>
            <p:nvPr/>
          </p:nvSpPr>
          <p:spPr>
            <a:xfrm>
              <a:off x="3531323" y="3389691"/>
              <a:ext cx="1152567" cy="96521"/>
            </a:xfrm>
            <a:prstGeom prst="rect">
              <a:avLst/>
            </a:prstGeom>
            <a:solidFill>
              <a:schemeClr val="accent2">
                <a:lumOff val="23627"/>
              </a:schemeClr>
            </a:solidFill>
            <a:ln w="12700">
              <a:solidFill>
                <a:schemeClr val="accent1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71" name="직사각형"/>
            <p:cNvSpPr/>
            <p:nvPr/>
          </p:nvSpPr>
          <p:spPr>
            <a:xfrm>
              <a:off x="8428999" y="2960229"/>
              <a:ext cx="1152567" cy="96521"/>
            </a:xfrm>
            <a:prstGeom prst="rect">
              <a:avLst/>
            </a:prstGeom>
            <a:solidFill>
              <a:schemeClr val="accent5">
                <a:lumOff val="23235"/>
              </a:schemeClr>
            </a:solidFill>
            <a:ln w="12700">
              <a:solidFill>
                <a:srgbClr val="535353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72" name="직사각형"/>
            <p:cNvSpPr/>
            <p:nvPr/>
          </p:nvSpPr>
          <p:spPr>
            <a:xfrm>
              <a:off x="8428999" y="3059932"/>
              <a:ext cx="1152567" cy="96521"/>
            </a:xfrm>
            <a:prstGeom prst="rect">
              <a:avLst/>
            </a:prstGeom>
            <a:solidFill>
              <a:schemeClr val="accent5">
                <a:lumOff val="23235"/>
              </a:schemeClr>
            </a:solidFill>
            <a:ln w="12700">
              <a:solidFill>
                <a:srgbClr val="535353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73" name="직사각형"/>
            <p:cNvSpPr/>
            <p:nvPr/>
          </p:nvSpPr>
          <p:spPr>
            <a:xfrm>
              <a:off x="8428999" y="3153210"/>
              <a:ext cx="1152567" cy="96521"/>
            </a:xfrm>
            <a:prstGeom prst="rect">
              <a:avLst/>
            </a:prstGeom>
            <a:solidFill>
              <a:schemeClr val="accent5">
                <a:lumOff val="23235"/>
              </a:schemeClr>
            </a:solidFill>
            <a:ln w="12700">
              <a:solidFill>
                <a:schemeClr val="accent1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74" name="직사각형"/>
            <p:cNvSpPr/>
            <p:nvPr/>
          </p:nvSpPr>
          <p:spPr>
            <a:xfrm>
              <a:off x="8428999" y="3240213"/>
              <a:ext cx="1152567" cy="96521"/>
            </a:xfrm>
            <a:prstGeom prst="rect">
              <a:avLst/>
            </a:prstGeom>
            <a:solidFill>
              <a:schemeClr val="accent5">
                <a:lumOff val="23235"/>
              </a:schemeClr>
            </a:solidFill>
            <a:ln w="12700">
              <a:solidFill>
                <a:srgbClr val="535353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75" name="직사각형"/>
            <p:cNvSpPr/>
            <p:nvPr/>
          </p:nvSpPr>
          <p:spPr>
            <a:xfrm>
              <a:off x="8428999" y="3333490"/>
              <a:ext cx="1152567" cy="96521"/>
            </a:xfrm>
            <a:prstGeom prst="rect">
              <a:avLst/>
            </a:prstGeom>
            <a:solidFill>
              <a:schemeClr val="accent5">
                <a:lumOff val="23235"/>
              </a:schemeClr>
            </a:solidFill>
            <a:ln w="12700">
              <a:solidFill>
                <a:srgbClr val="535353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76" name="직사각형"/>
            <p:cNvSpPr/>
            <p:nvPr/>
          </p:nvSpPr>
          <p:spPr>
            <a:xfrm>
              <a:off x="8428999" y="3420493"/>
              <a:ext cx="1152567" cy="96521"/>
            </a:xfrm>
            <a:prstGeom prst="rect">
              <a:avLst/>
            </a:prstGeom>
            <a:solidFill>
              <a:schemeClr val="accent5">
                <a:lumOff val="23235"/>
              </a:schemeClr>
            </a:solidFill>
            <a:ln w="12700">
              <a:solidFill>
                <a:srgbClr val="535353"/>
              </a:solidFill>
              <a:bevel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877" name="Task A"/>
            <p:cNvSpPr/>
            <p:nvPr/>
          </p:nvSpPr>
          <p:spPr>
            <a:xfrm>
              <a:off x="3472606" y="7104540"/>
              <a:ext cx="1270001" cy="358649"/>
            </a:xfrm>
            <a:prstGeom prst="roundRect">
              <a:avLst>
                <a:gd name="adj" fmla="val 24026"/>
              </a:avLst>
            </a:prstGeom>
            <a:solidFill>
              <a:schemeClr val="accent6">
                <a:lumOff val="18921"/>
              </a:schemeClr>
            </a:solidFill>
            <a:ln w="12700">
              <a:solidFill>
                <a:schemeClr val="accent1"/>
              </a:solidFill>
              <a:beve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5023" tIns="65023" rIns="65023" bIns="65023" anchor="ctr"/>
            <a:lstStyle>
              <a:lvl1pPr algn="ctr">
                <a:defRPr sz="1300"/>
              </a:lvl1pPr>
            </a:lstStyle>
            <a:p>
              <a:r>
                <a:t>Task A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70125" y="1245657"/>
            <a:ext cx="473674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ESP32 System Architecture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0210" y="2074715"/>
            <a:ext cx="2386742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 Scheduling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760210" y="8340577"/>
            <a:ext cx="10058400" cy="230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53515" y="8467428"/>
            <a:ext cx="59458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time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502082" y="3170479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3576380" y="3170479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4650678" y="3170479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5724976" y="3170479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8947870" y="3170479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10016393" y="3169913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11084916" y="3169913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/>
          <p:nvPr/>
        </p:nvCxnSpPr>
        <p:spPr>
          <a:xfrm>
            <a:off x="22066369" y="5141344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>
            <a:off x="6799274" y="3170479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/>
          <p:cNvCxnSpPr/>
          <p:nvPr/>
        </p:nvCxnSpPr>
        <p:spPr>
          <a:xfrm>
            <a:off x="7873572" y="3170479"/>
            <a:ext cx="40257" cy="56589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ounded Rectangle 9"/>
          <p:cNvSpPr/>
          <p:nvPr/>
        </p:nvSpPr>
        <p:spPr>
          <a:xfrm>
            <a:off x="1610698" y="6528532"/>
            <a:ext cx="914400" cy="451753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671609" y="6528531"/>
            <a:ext cx="914400" cy="451753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30704" y="6484162"/>
            <a:ext cx="914400" cy="451753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973525" y="5303492"/>
            <a:ext cx="914400" cy="4517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878013" y="5303492"/>
            <a:ext cx="914400" cy="4517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513817" y="7478664"/>
            <a:ext cx="1268332" cy="55390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Idle</a:t>
            </a:r>
            <a:endParaRPr kumimoji="0" lang="en-US" sz="2400" b="0" i="0" u="none" strike="noStrike" cap="none" spc="0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486048" y="5321332"/>
            <a:ext cx="481950" cy="4339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014653" y="5303492"/>
            <a:ext cx="360998" cy="4517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378982" y="3437144"/>
            <a:ext cx="107066" cy="444441"/>
          </a:xfrm>
          <a:prstGeom prst="roundRect">
            <a:avLst/>
          </a:prstGeom>
          <a:solidFill>
            <a:schemeClr val="accent2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134278" y="5303492"/>
            <a:ext cx="914400" cy="4517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195933" y="6484162"/>
            <a:ext cx="914400" cy="451753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맑은 고딕"/>
              </a:rPr>
              <a:t>Task 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  <a:sym typeface="맑은 고딕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664440" y="7510292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544399" y="7510292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878513" y="7510292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838144" y="7478664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762558" y="7481068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0045794" y="7481632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977271" y="7510292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1125173" y="7479263"/>
            <a:ext cx="160996" cy="4703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8323" y="7551460"/>
            <a:ext cx="43428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OS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78323" y="6528531"/>
            <a:ext cx="25795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0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11986" y="5321332"/>
            <a:ext cx="257954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6773" y="4401553"/>
            <a:ext cx="865491" cy="685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Priority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(S/W)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51252" y="3316707"/>
            <a:ext cx="750075" cy="685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ISR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(H/W)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84745" y="2559719"/>
            <a:ext cx="2710548" cy="408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“Preemptive Scheduling”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32097" y="1212111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352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3422" y="2364871"/>
            <a:ext cx="2022859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Create a Task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6964" y="1203341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7358" y="3965319"/>
            <a:ext cx="11667203" cy="3414266"/>
          </a:xfrm>
          <a:prstGeom prst="roundRect">
            <a:avLst>
              <a:gd name="adj" fmla="val 4927"/>
            </a:avLst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// Task to be created.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DCDCAA"/>
                </a:solidFill>
                <a:latin typeface="Consolas" panose="020B0609020204030204" pitchFamily="49" charset="0"/>
              </a:rPr>
              <a:t>vTaskCode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pvParameters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( ;; 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 {</a:t>
            </a:r>
          </a:p>
          <a:p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      // Task code goes here.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017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81955" y="3660577"/>
            <a:ext cx="10186954" cy="228575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taskToggleBlueLED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pvParameter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portTickType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9CDCFE"/>
                </a:solidFill>
                <a:latin typeface="Consolas" panose="020B0609020204030204" pitchFamily="49" charset="0"/>
              </a:rPr>
              <a:t>delay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= *(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portTickType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*)</a:t>
            </a:r>
            <a:r>
              <a:rPr lang="en-US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pvParameter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digitalWrite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pinBlueLED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LOW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vTaskDelay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Consolas" panose="020B0609020204030204" pitchFamily="49" charset="0"/>
              </a:rPr>
              <a:t>delay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portTICK_PERIOD_MS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364875" y="5695390"/>
            <a:ext cx="7434" cy="137160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Oval 7"/>
          <p:cNvSpPr/>
          <p:nvPr/>
        </p:nvSpPr>
        <p:spPr>
          <a:xfrm>
            <a:off x="5560699" y="4803453"/>
            <a:ext cx="3608353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5211" y="7089205"/>
            <a:ext cx="814195" cy="500648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1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ms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0699" y="2566228"/>
            <a:ext cx="2022859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Create a Task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31827" y="4918889"/>
            <a:ext cx="2182624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7" name="Curved Connector 16"/>
          <p:cNvCxnSpPr>
            <a:stCxn id="15" idx="4"/>
          </p:cNvCxnSpPr>
          <p:nvPr/>
        </p:nvCxnSpPr>
        <p:spPr>
          <a:xfrm rot="16200000" flipH="1">
            <a:off x="3087534" y="5968894"/>
            <a:ext cx="884910" cy="613700"/>
          </a:xfrm>
          <a:prstGeom prst="curvedConnector3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2947912" y="6734273"/>
            <a:ext cx="1982785" cy="500648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on-blocking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4243" y="1359402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748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6157" y="1898918"/>
            <a:ext cx="2029271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Assign a Task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4243" y="1091176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62299" y="2723924"/>
            <a:ext cx="11813624" cy="2742912"/>
          </a:xfrm>
          <a:prstGeom prst="roundRect">
            <a:avLst>
              <a:gd name="adj" fmla="val 3264"/>
            </a:avLst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BaseType_t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xTaskCreatePinnedToCore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TaskFunction_t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pvTaskCode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constpcName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usStackDepth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constpvParameters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UBaseType_t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uxPriority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TaskHandle_t</a:t>
            </a:r>
            <a:r>
              <a:rPr lang="en-US" dirty="0" smtClean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en-US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constpvCreatedTask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BaseType_t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xCoreID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1876" y="5968022"/>
            <a:ext cx="11511420" cy="27166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pvTaskCode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Pointer to a task function</a:t>
            </a:r>
          </a:p>
          <a:p>
            <a:r>
              <a:rPr lang="en-US" b="1" dirty="0" err="1" smtClean="0">
                <a:solidFill>
                  <a:schemeClr val="tx1"/>
                </a:solidFill>
              </a:rPr>
              <a:t>constpcName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Task name </a:t>
            </a:r>
          </a:p>
          <a:p>
            <a:r>
              <a:rPr lang="en-US" b="1" dirty="0" err="1">
                <a:solidFill>
                  <a:schemeClr val="tx1"/>
                </a:solidFill>
              </a:rPr>
              <a:t>usStackDepth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  </a:t>
            </a:r>
            <a:r>
              <a:rPr lang="en-US" dirty="0" err="1" smtClean="0"/>
              <a:t>Stacksize</a:t>
            </a:r>
            <a:r>
              <a:rPr lang="en-US" dirty="0" smtClean="0"/>
              <a:t> in bytes</a:t>
            </a:r>
          </a:p>
          <a:p>
            <a:r>
              <a:rPr lang="en-US" b="1" dirty="0" err="1" smtClean="0">
                <a:solidFill>
                  <a:schemeClr val="tx1"/>
                </a:solidFill>
              </a:rPr>
              <a:t>constpvParameters</a:t>
            </a:r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kumimoji="0" lang="en-US" sz="2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Parameters</a:t>
            </a:r>
            <a:r>
              <a:rPr kumimoji="0" lang="en-US" sz="24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to pass in task function</a:t>
            </a:r>
          </a:p>
          <a:p>
            <a:r>
              <a:rPr lang="en-US" b="1" dirty="0" err="1" smtClean="0">
                <a:solidFill>
                  <a:schemeClr val="tx1"/>
                </a:solidFill>
              </a:rPr>
              <a:t>uxPriority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aseline="0" dirty="0" smtClean="0"/>
              <a:t>Set priority level</a:t>
            </a:r>
          </a:p>
          <a:p>
            <a:r>
              <a:rPr lang="en-US" b="1" dirty="0" err="1" smtClean="0">
                <a:solidFill>
                  <a:schemeClr val="tx1"/>
                </a:solidFill>
              </a:rPr>
              <a:t>constpvCreatedTask</a:t>
            </a:r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Task handler of the created task</a:t>
            </a:r>
          </a:p>
          <a:p>
            <a:r>
              <a:rPr lang="en-US" b="1" dirty="0" err="1" smtClean="0">
                <a:solidFill>
                  <a:schemeClr val="tx1"/>
                </a:solidFill>
              </a:rPr>
              <a:t>xCoreID</a:t>
            </a:r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kumimoji="0" lang="en-US" sz="2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Core</a:t>
            </a:r>
            <a:r>
              <a:rPr kumimoji="0" lang="en-US" sz="24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ID where the task will be run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65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32729" y="2738913"/>
            <a:ext cx="2029271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Assign a Task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5249" y="3953863"/>
            <a:ext cx="12738970" cy="3005643"/>
          </a:xfrm>
          <a:prstGeom prst="roundRect">
            <a:avLst>
              <a:gd name="adj" fmla="val 2498"/>
            </a:avLst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xTaskCreatePinnedToCore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(taskToggleBlueLED,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 // function to be called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"Toggle Blue LED"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,,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 // name of task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 // stack size(in bytes)    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(</a:t>
            </a:r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*)&amp;timeDelay,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 // param. To pass to function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</a:t>
            </a:r>
            <a:r>
              <a:rPr lang="en-US">
                <a:solidFill>
                  <a:srgbClr val="DCDCAA"/>
                </a:solidFill>
                <a:latin typeface="Consolas" panose="020B0609020204030204" pitchFamily="49" charset="0"/>
              </a:rPr>
              <a:t>uxTaskPriorityGet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 //task priority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&amp;TaskHandle,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 //task handle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 // core number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9477" y="1330707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7983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1018"/>
            <a:ext cx="3034454" cy="3775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070950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16448" y="2299950"/>
            <a:ext cx="1689435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 States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42814" y="1315971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" name="Diamond 1"/>
          <p:cNvSpPr/>
          <p:nvPr/>
        </p:nvSpPr>
        <p:spPr>
          <a:xfrm>
            <a:off x="4848282" y="4717846"/>
            <a:ext cx="3203314" cy="994517"/>
          </a:xfrm>
          <a:prstGeom prst="diamond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Running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78664" y="3222374"/>
            <a:ext cx="1342550" cy="86998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Create Task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19668" y="7380046"/>
            <a:ext cx="1860542" cy="50064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Suspended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6" name="Straight Arrow Connector 5"/>
          <p:cNvCxnSpPr>
            <a:endCxn id="29" idx="0"/>
          </p:cNvCxnSpPr>
          <p:nvPr/>
        </p:nvCxnSpPr>
        <p:spPr>
          <a:xfrm>
            <a:off x="6437898" y="5712363"/>
            <a:ext cx="12041" cy="166768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8022283" y="5215104"/>
            <a:ext cx="23273" cy="241526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/>
          <p:cNvSpPr txBox="1"/>
          <p:nvPr/>
        </p:nvSpPr>
        <p:spPr>
          <a:xfrm>
            <a:off x="4078854" y="6261146"/>
            <a:ext cx="2274531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vTaskSuspend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()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20" name="Straight Connector 19"/>
          <p:cNvCxnSpPr>
            <a:stCxn id="29" idx="3"/>
          </p:cNvCxnSpPr>
          <p:nvPr/>
        </p:nvCxnSpPr>
        <p:spPr>
          <a:xfrm>
            <a:off x="7380210" y="7630370"/>
            <a:ext cx="665346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extBox 39"/>
          <p:cNvSpPr txBox="1"/>
          <p:nvPr/>
        </p:nvSpPr>
        <p:spPr>
          <a:xfrm>
            <a:off x="8115397" y="6261146"/>
            <a:ext cx="2183161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vTaskResume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()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cxnSp>
        <p:nvCxnSpPr>
          <p:cNvPr id="48" name="Straight Arrow Connector 47"/>
          <p:cNvCxnSpPr>
            <a:stCxn id="3" idx="2"/>
            <a:endCxn id="2" idx="0"/>
          </p:cNvCxnSpPr>
          <p:nvPr/>
        </p:nvCxnSpPr>
        <p:spPr>
          <a:xfrm>
            <a:off x="6449939" y="4092354"/>
            <a:ext cx="0" cy="62549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1987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1018"/>
            <a:ext cx="3034454" cy="3775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070950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16447" y="1759441"/>
            <a:ext cx="1689435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 States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65822" y="1095428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396" y="5594175"/>
            <a:ext cx="7437803" cy="500648"/>
          </a:xfrm>
          <a:prstGeom prst="rect">
            <a:avLst/>
          </a:prstGeom>
          <a:solidFill>
            <a:schemeClr val="tx1"/>
          </a:solidFill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vTaskDelete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TaskHandle_txTaskToDelete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3396" y="7518810"/>
            <a:ext cx="9136986" cy="500648"/>
          </a:xfrm>
          <a:prstGeom prst="rect">
            <a:avLst/>
          </a:prstGeom>
          <a:solidFill>
            <a:schemeClr val="tx1"/>
          </a:solidFill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>
                <a:solidFill>
                  <a:srgbClr val="4EC9B0"/>
                </a:solidFill>
                <a:latin typeface="Consolas" panose="020B0609020204030204" pitchFamily="49" charset="0"/>
              </a:rPr>
              <a:t>UBaseType_t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uxTaskPriorityGet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4EC9B0"/>
                </a:solidFill>
                <a:latin typeface="Consolas" panose="020B0609020204030204" pitchFamily="49" charset="0"/>
              </a:rPr>
              <a:t>constTaskHandle_txTask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0196" y="2386583"/>
            <a:ext cx="7777640" cy="500648"/>
          </a:xfrm>
          <a:prstGeom prst="rect">
            <a:avLst/>
          </a:prstGeom>
          <a:solidFill>
            <a:schemeClr val="tx1"/>
          </a:solidFill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vTaskSuspend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4EC9B0"/>
                </a:solidFill>
                <a:latin typeface="Consolas" panose="020B0609020204030204" pitchFamily="49" charset="0"/>
              </a:rPr>
              <a:t>TaskHandle_txTaskToSuspend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396" y="4163003"/>
            <a:ext cx="7437803" cy="500648"/>
          </a:xfrm>
          <a:prstGeom prst="rect">
            <a:avLst/>
          </a:prstGeom>
          <a:solidFill>
            <a:schemeClr val="tx1"/>
          </a:solidFill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vTaskResume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4EC9B0"/>
                </a:solidFill>
                <a:latin typeface="Consolas" panose="020B0609020204030204" pitchFamily="49" charset="0"/>
              </a:rPr>
              <a:t>TaskHandle_txTaskToResume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45941" y="6335030"/>
            <a:ext cx="11355534" cy="96253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</a:rPr>
              <a:t>Remove a task from the RTOS real time kernel’s management. The task being deleted will be removed from all ready, blocked, suspended and event </a:t>
            </a:r>
            <a:r>
              <a:rPr lang="en-US" dirty="0" smtClean="0">
                <a:solidFill>
                  <a:srgbClr val="404040"/>
                </a:solidFill>
                <a:latin typeface="Lato" panose="020F0502020204030203" pitchFamily="34" charset="0"/>
              </a:rPr>
              <a:t>lists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83396" y="4851959"/>
            <a:ext cx="11355534" cy="5539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</a:rPr>
              <a:t>Resumes a suspended </a:t>
            </a:r>
            <a:r>
              <a:rPr lang="en-US" dirty="0" smtClean="0">
                <a:solidFill>
                  <a:srgbClr val="404040"/>
                </a:solidFill>
                <a:latin typeface="Lato" panose="020F0502020204030203" pitchFamily="34" charset="0"/>
              </a:rPr>
              <a:t>task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83396" y="3035649"/>
            <a:ext cx="11355534" cy="96253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</a:rPr>
              <a:t>Suspend any task. When suspended a task will never get any microcontroller processing time, no matter what its priority.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45941" y="8259665"/>
            <a:ext cx="11355534" cy="5539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</a:rPr>
              <a:t>Obtain the priority of any </a:t>
            </a:r>
            <a:r>
              <a:rPr lang="en-US" dirty="0" smtClean="0">
                <a:solidFill>
                  <a:srgbClr val="404040"/>
                </a:solidFill>
                <a:latin typeface="Lato" panose="020F0502020204030203" pitchFamily="34" charset="0"/>
              </a:rPr>
              <a:t>task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4775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97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iFBalance</a:t>
            </a:r>
            <a:endParaRPr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80164316"/>
              </p:ext>
            </p:extLst>
          </p:nvPr>
        </p:nvGraphicFramePr>
        <p:xfrm>
          <a:off x="672860" y="1339970"/>
          <a:ext cx="11484634" cy="7355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5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1083" y="2066082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3</a:t>
            </a:r>
            <a:r>
              <a:rPr kumimoji="0" lang="en-US" sz="2800" b="1" i="0" u="none" strike="noStrike" cap="none" spc="0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rd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Progra</a:t>
            </a: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Play with onboard Blue LED using </a:t>
            </a: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4619" y="7548806"/>
            <a:ext cx="11629942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(Free RTOS Basic)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906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4243" y="2676674"/>
            <a:ext cx="4283094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Blink LED from Protocol CPU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3887" y="2626510"/>
            <a:ext cx="11812438" cy="5048756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6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xTaskCreatePinnedToCore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 //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Use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xTaskCreate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() in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						vanilla </a:t>
            </a:r>
            <a:r>
              <a:rPr lang="en-US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FreeRTOS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taskToggleBlueLED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   // Function to be called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"Toggle BLUE LED"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   // Name of task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     // Stack size (bytes in ESP32,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				        words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in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FreeRTOS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*)&amp;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timeDelay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   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Parameter to pass to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						 function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uxTaskPriorityGet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  // Task priority (0 to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					</a:t>
            </a:r>
            <a:r>
              <a:rPr lang="en-US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configMAX_PRIORITIES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- 1)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&amp;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taskHandle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       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	//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Task handle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APP_CPU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   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         //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core No.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7903" y="1291460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7653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0481" y="2505789"/>
            <a:ext cx="3335719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Blink LED from 2 Tasks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42123" y="6409504"/>
            <a:ext cx="11812438" cy="2290554"/>
          </a:xfrm>
          <a:prstGeom prst="roundRect">
            <a:avLst>
              <a:gd name="adj" fmla="val 6687"/>
            </a:avLst>
          </a:prstGeom>
          <a:solidFill>
            <a:schemeClr val="tx1"/>
          </a:solidFill>
          <a:ln w="25400" cap="flat">
            <a:solidFill>
              <a:schemeClr val="accent6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1800">
                <a:solidFill>
                  <a:srgbClr val="DCDCAA"/>
                </a:solidFill>
                <a:latin typeface="Consolas" panose="020B0609020204030204" pitchFamily="49" charset="0"/>
              </a:rPr>
              <a:t>xTaskCreatePinnedToCore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DCDCAA"/>
                </a:solidFill>
                <a:latin typeface="Consolas" panose="020B0609020204030204" pitchFamily="49" charset="0"/>
              </a:rPr>
              <a:t>taskToggleBlueLED2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sz="1800">
                <a:solidFill>
                  <a:srgbClr val="CE9178"/>
                </a:solidFill>
                <a:latin typeface="Consolas" panose="020B0609020204030204" pitchFamily="49" charset="0"/>
              </a:rPr>
              <a:t>"Toggle Blue LED2"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sz="180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(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*)&amp;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timeDelay2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sz="1800">
                <a:solidFill>
                  <a:srgbClr val="DCDCAA"/>
                </a:solidFill>
                <a:latin typeface="Consolas" panose="020B0609020204030204" pitchFamily="49" charset="0"/>
              </a:rPr>
              <a:t>uxTaskPriorityGet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&amp;</a:t>
            </a:r>
            <a:r>
              <a:rPr lang="en-US" sz="1800">
                <a:solidFill>
                  <a:srgbClr val="9CDCFE"/>
                </a:solidFill>
                <a:latin typeface="Consolas" panose="020B0609020204030204" pitchFamily="49" charset="0"/>
              </a:rPr>
              <a:t>taskHandle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sz="1800">
                <a:solidFill>
                  <a:srgbClr val="569CD6"/>
                </a:solidFill>
                <a:latin typeface="Consolas" panose="020B0609020204030204" pitchFamily="49" charset="0"/>
              </a:rPr>
              <a:t>APP_CPU</a:t>
            </a:r>
            <a:r>
              <a:rPr lang="en-US" sz="18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r>
              <a:rPr lang="en-US" sz="1800">
                <a:solidFill>
                  <a:srgbClr val="6A9955"/>
                </a:solidFill>
                <a:latin typeface="Consolas" panose="020B0609020204030204" pitchFamily="49" charset="0"/>
              </a:rPr>
              <a:t>   // change to PRO_CPU. What will happen?</a:t>
            </a:r>
            <a:endParaRPr lang="en-US" sz="18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2123" y="3511615"/>
            <a:ext cx="11812438" cy="2392710"/>
          </a:xfrm>
          <a:prstGeom prst="roundRect">
            <a:avLst>
              <a:gd name="adj" fmla="val 4158"/>
            </a:avLst>
          </a:prstGeom>
          <a:solidFill>
            <a:schemeClr val="tx1"/>
          </a:solidFill>
          <a:ln w="25400" cap="flat">
            <a:solidFill>
              <a:schemeClr val="accent6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xTaskCreatePinnedToCore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// Use </a:t>
            </a:r>
            <a:r>
              <a:rPr lang="en-US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xTaskCreate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() in </a:t>
            </a:r>
            <a:r>
              <a:rPr lang="en-US" sz="18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vanilla </a:t>
            </a:r>
            <a:r>
              <a:rPr lang="en-US" sz="180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FreeRTOS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taskToggleBlueLED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// Function to be called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"Toggle BLUE LED"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// Name of task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     // Stack size (bytes in ESP32, words in </a:t>
            </a:r>
            <a:r>
              <a:rPr lang="en-US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FreeRTOS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*)&amp;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timeDelay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// Parameter to pass to function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uxTaskPriorityGet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// Task priority (0 to </a:t>
            </a:r>
            <a:r>
              <a:rPr lang="en-US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configMAX_PRIORITIES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- 1)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&amp;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taskHandle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// Task handle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sz="1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APP_CPU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     </a:t>
            </a:r>
            <a:r>
              <a:rPr lang="en-US" sz="18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     // 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core No.</a:t>
            </a:r>
            <a:endParaRPr 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0455" y="1366805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1584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16448" y="2299950"/>
            <a:ext cx="2261707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Race Condition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1240" y="3297099"/>
            <a:ext cx="92398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incTask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void *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parameters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shared_var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++;</a:t>
            </a:r>
            <a:endParaRPr lang="en-US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vTaskDelay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500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portTICK_PERIOD_MS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shared_var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Serial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shard_var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>
            <a:endCxn id="20" idx="2"/>
          </p:cNvCxnSpPr>
          <p:nvPr/>
        </p:nvCxnSpPr>
        <p:spPr>
          <a:xfrm flipV="1">
            <a:off x="6461165" y="4259337"/>
            <a:ext cx="3739361" cy="1489687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Oval 19"/>
          <p:cNvSpPr/>
          <p:nvPr/>
        </p:nvSpPr>
        <p:spPr>
          <a:xfrm>
            <a:off x="10200526" y="3647659"/>
            <a:ext cx="1761128" cy="1223356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Global variable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15396" y="5446143"/>
            <a:ext cx="6492815" cy="1639019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9" name="Straight Arrow Connector 28"/>
          <p:cNvCxnSpPr>
            <a:stCxn id="27" idx="3"/>
          </p:cNvCxnSpPr>
          <p:nvPr/>
        </p:nvCxnSpPr>
        <p:spPr>
          <a:xfrm flipV="1">
            <a:off x="8908211" y="6245525"/>
            <a:ext cx="1564257" cy="2012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Oval 40"/>
          <p:cNvSpPr/>
          <p:nvPr/>
        </p:nvSpPr>
        <p:spPr>
          <a:xfrm>
            <a:off x="10472468" y="5653974"/>
            <a:ext cx="1690305" cy="1223356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ritical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section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3465" y="1260683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2893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16448" y="2299950"/>
            <a:ext cx="2014845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Before </a:t>
            </a:r>
            <a:r>
              <a:rPr lang="en-US" dirty="0" err="1" smtClean="0"/>
              <a:t>Mutex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70" y="3372991"/>
            <a:ext cx="10058400" cy="5634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53465" y="1260683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5987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16448" y="2299950"/>
            <a:ext cx="1793631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After </a:t>
            </a:r>
            <a:r>
              <a:rPr lang="en-US" dirty="0" err="1" smtClean="0"/>
              <a:t>Mutex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63" y="3234920"/>
            <a:ext cx="10058400" cy="54037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53465" y="1260683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7374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1018"/>
            <a:ext cx="3034454" cy="3775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070950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4671" y="2147068"/>
            <a:ext cx="3738073" cy="562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MUTEX vs Semaphore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65822" y="1095428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613763"/>
              </p:ext>
            </p:extLst>
          </p:nvPr>
        </p:nvGraphicFramePr>
        <p:xfrm>
          <a:off x="673765" y="3743455"/>
          <a:ext cx="11620636" cy="3688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10318">
                  <a:extLst>
                    <a:ext uri="{9D8B030D-6E8A-4147-A177-3AD203B41FA5}">
                      <a16:colId xmlns:a16="http://schemas.microsoft.com/office/drawing/2014/main" val="228145509"/>
                    </a:ext>
                  </a:extLst>
                </a:gridCol>
                <a:gridCol w="5810318">
                  <a:extLst>
                    <a:ext uri="{9D8B030D-6E8A-4147-A177-3AD203B41FA5}">
                      <a16:colId xmlns:a16="http://schemas.microsoft.com/office/drawing/2014/main" val="4127942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MUTEX</a:t>
                      </a:r>
                      <a:endParaRPr lang="en-US" sz="2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Semaphore</a:t>
                      </a:r>
                      <a:endParaRPr lang="en-US" sz="2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560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Allows multiple process threads to access a single shared resource but only one at a time</a:t>
                      </a:r>
                      <a:endParaRPr lang="en-US" sz="2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800" b="0" i="0" dirty="0" smtClean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Allows multiple process threads to access the finite instance of the resource until available</a:t>
                      </a:r>
                      <a:endParaRPr lang="en-US" sz="2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97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 example, a 4kB buffer can</a:t>
                      </a:r>
                      <a:r>
                        <a:rPr lang="en-US" sz="2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be accessed by only one process at a time</a:t>
                      </a:r>
                      <a:endParaRPr lang="en-US" sz="2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 example, a 4 kB buffer can be split into four</a:t>
                      </a:r>
                      <a:r>
                        <a:rPr lang="en-US" sz="2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1kB buffers. </a:t>
                      </a:r>
                      <a:r>
                        <a:rPr lang="en-US" sz="2800" b="0" i="0" dirty="0" smtClean="0">
                          <a:solidFill>
                            <a:srgbClr val="27323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semaphore can be associated with these four buffers</a:t>
                      </a:r>
                      <a:endParaRPr lang="en-US" sz="2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74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2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1018"/>
            <a:ext cx="3034454" cy="3775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070950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5508" y="1906436"/>
            <a:ext cx="1306318" cy="562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MUTEX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65822" y="1095428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5941" y="6906432"/>
            <a:ext cx="5257719" cy="562203"/>
          </a:xfrm>
          <a:prstGeom prst="rect">
            <a:avLst/>
          </a:prstGeom>
          <a:solidFill>
            <a:schemeClr val="tx1"/>
          </a:solidFill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xSemaphoreGive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xSemaphore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3396" y="2782394"/>
            <a:ext cx="4824680" cy="562203"/>
          </a:xfrm>
          <a:prstGeom prst="rect">
            <a:avLst/>
          </a:prstGeom>
          <a:solidFill>
            <a:schemeClr val="tx1"/>
          </a:solidFill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28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xSemaphoreCreateMutex</a:t>
            </a:r>
            <a:r>
              <a:rPr lang="en-US" sz="2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()</a:t>
            </a:r>
            <a:endParaRPr 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3396" y="5007432"/>
            <a:ext cx="7623752" cy="562203"/>
          </a:xfrm>
          <a:prstGeom prst="rect">
            <a:avLst/>
          </a:prstGeom>
          <a:solidFill>
            <a:schemeClr val="tx1"/>
          </a:solidFill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xSemaphoreTake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xSemaphore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xBlockTime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45941" y="7669279"/>
            <a:ext cx="11355534" cy="62201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28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Macro to release a semaphore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5941" y="5755137"/>
            <a:ext cx="11355534" cy="62201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28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Macro to obtain a semaphore.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45941" y="3558728"/>
            <a:ext cx="11355534" cy="109873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28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Creates a new </a:t>
            </a:r>
            <a:r>
              <a:rPr lang="en-US" sz="28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mutex</a:t>
            </a:r>
            <a:r>
              <a:rPr lang="en-US" sz="28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type semaphore instance, and returns a handle by which the new </a:t>
            </a:r>
            <a:r>
              <a:rPr lang="en-US" sz="28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mutex</a:t>
            </a:r>
            <a:r>
              <a:rPr lang="en-US" sz="28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can be referenced.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83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1737" y="2324565"/>
            <a:ext cx="3903182" cy="500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Mutual Exclusion (MUTEX)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88015" y="3075063"/>
            <a:ext cx="6349042" cy="590931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incTask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void *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parameters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1800" b="1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// take </a:t>
            </a:r>
            <a:r>
              <a:rPr lang="en-US" sz="18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mutex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prior to critical section</a:t>
            </a:r>
          </a:p>
          <a:p>
            <a:endParaRPr lang="en-US" sz="1800" b="1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xSemaphoreTake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mutex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0)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==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 smtClean="0">
                <a:solidFill>
                  <a:srgbClr val="FFC000"/>
                </a:solidFill>
                <a:latin typeface="Consolas" panose="020B0609020204030204" pitchFamily="49" charset="0"/>
              </a:rPr>
              <a:t>pdTRUE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</a:p>
          <a:p>
            <a:pPr lvl="1"/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sz="1800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shared_var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++;</a:t>
            </a: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vTaskDelay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500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portTICK_PERIOD_MS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shared_var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local_var</a:t>
            </a: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// give 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mutex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prior to critical section</a:t>
            </a:r>
            <a:endParaRPr lang="en-US" sz="1800" b="1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xSemaphoreGive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mutex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     </a:t>
            </a:r>
            <a:r>
              <a:rPr lang="en-US" sz="1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800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Serial</a:t>
            </a:r>
            <a:r>
              <a:rPr lang="en-US" sz="1800" b="1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US" sz="18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shared_var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6190" y="5014822"/>
            <a:ext cx="5398784" cy="50064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SemaphoreHandle_t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mutex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3465" y="1260683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5420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9376" y="2289526"/>
            <a:ext cx="2557014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Special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Increase a variable from two task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1801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4" name="Rounded Rectangle 13"/>
          <p:cNvSpPr>
            <a:spLocks/>
          </p:cNvSpPr>
          <p:nvPr/>
        </p:nvSpPr>
        <p:spPr>
          <a:xfrm>
            <a:off x="2857131" y="3427007"/>
            <a:ext cx="6781195" cy="2743200"/>
          </a:xfrm>
          <a:prstGeom prst="roundRect">
            <a:avLst>
              <a:gd name="adj" fmla="val 6132"/>
            </a:avLst>
          </a:prstGeom>
          <a:noFill/>
          <a:ln w="635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1.0 Components of </a:t>
            </a:r>
            <a:r>
              <a:rPr kumimoji="0" lang="en-US" sz="3600" i="0" u="none" strike="noStrike" normalizeH="0" baseline="0" dirty="0" err="1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iFBalance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231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9376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4</a:t>
            </a:r>
            <a:r>
              <a:rPr kumimoji="0" lang="en-US" sz="2800" b="1" i="0" u="none" strike="noStrike" cap="none" spc="0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Create LED Class 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</a:t>
            </a:r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iFLED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Class for onboard LED)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500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1018"/>
            <a:ext cx="3034454" cy="3775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070950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38966" y="2171520"/>
            <a:ext cx="2569484" cy="562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Special MUTEX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65821" y="1173607"/>
            <a:ext cx="4715773" cy="5622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 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9688" y="5625365"/>
            <a:ext cx="9235204" cy="1423978"/>
          </a:xfrm>
          <a:prstGeom prst="rect">
            <a:avLst/>
          </a:prstGeom>
          <a:solidFill>
            <a:schemeClr val="tx1"/>
          </a:solidFill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portENTER_CRITICAL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(&amp;spinlock);</a:t>
            </a:r>
          </a:p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// Do something here</a:t>
            </a:r>
          </a:p>
          <a:p>
            <a:r>
              <a:rPr lang="en-US" sz="28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portEXIT_CRITICAL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(&amp;spinlock);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9688" y="3809816"/>
            <a:ext cx="11355534" cy="109873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280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spinlock is required in order to prevent multiple CPUs from accessing the same resource concurrently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11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9376" y="2195934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0" lang="en-US" sz="2800" b="1" i="0" u="none" strike="noStrike" cap="none" spc="0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LED, Button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4786" y="7087899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(HW ISR)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004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9376" y="2204099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LED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Blink with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Button </a:t>
            </a: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FreeRTOS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4155" y="7099931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(LED Blink with Button FREE RTOS)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4620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5704" y="223675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54693" y="4368572"/>
            <a:ext cx="4219037" cy="1116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NeoPixel</a:t>
            </a: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Class </a:t>
            </a:r>
            <a:r>
              <a:rPr kumimoji="0" lang="en-US" sz="32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FreeRTOS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723" y="7148057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</a:t>
            </a:r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iFLED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</a:t>
            </a:r>
            <a:r>
              <a:rPr 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wrapper 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Class)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551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" name="Rounded Rectangle 4"/>
          <p:cNvSpPr>
            <a:spLocks/>
          </p:cNvSpPr>
          <p:nvPr/>
        </p:nvSpPr>
        <p:spPr>
          <a:xfrm>
            <a:off x="2399931" y="3278944"/>
            <a:ext cx="7863840" cy="2926080"/>
          </a:xfrm>
          <a:prstGeom prst="roundRect">
            <a:avLst>
              <a:gd name="adj" fmla="val 6132"/>
            </a:avLst>
          </a:prstGeom>
          <a:noFill/>
          <a:ln w="635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5.0 DC Motor Control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5329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5581" y="1303200"/>
            <a:ext cx="5534526" cy="562203"/>
          </a:xfrm>
          <a:prstGeom prst="rec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DC Motor Working Principle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2" name="CWulQ1ZSE3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56042" y="3061535"/>
            <a:ext cx="7818743" cy="43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08119" y="1327263"/>
            <a:ext cx="2352136" cy="562203"/>
          </a:xfrm>
          <a:prstGeom prst="rec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DC Motor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85" y="3122442"/>
            <a:ext cx="4084320" cy="274320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13" y="4792435"/>
            <a:ext cx="5129588" cy="2743200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6200000" flipH="1">
            <a:off x="6645217" y="3827256"/>
            <a:ext cx="2271622" cy="1679273"/>
          </a:xfrm>
          <a:prstGeom prst="curvedConnector3">
            <a:avLst>
              <a:gd name="adj1" fmla="val 50000"/>
            </a:avLst>
          </a:prstGeom>
          <a:noFill/>
          <a:ln w="38100" cap="flat">
            <a:solidFill>
              <a:schemeClr val="accent3">
                <a:lumMod val="75000"/>
              </a:schemeClr>
            </a:solidFill>
            <a:prstDash val="dash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Oval 14"/>
          <p:cNvSpPr/>
          <p:nvPr/>
        </p:nvSpPr>
        <p:spPr>
          <a:xfrm>
            <a:off x="5943603" y="2288726"/>
            <a:ext cx="1995575" cy="12233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Left Motor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  <a:sym typeface="맑은 고딕"/>
            </a:endParaRPr>
          </a:p>
        </p:txBody>
      </p:sp>
      <p:cxnSp>
        <p:nvCxnSpPr>
          <p:cNvPr id="166" name="Curved Connector 165"/>
          <p:cNvCxnSpPr/>
          <p:nvPr/>
        </p:nvCxnSpPr>
        <p:spPr>
          <a:xfrm rot="5400000">
            <a:off x="9359262" y="3927176"/>
            <a:ext cx="2569748" cy="1232427"/>
          </a:xfrm>
          <a:prstGeom prst="curvedConnector3">
            <a:avLst>
              <a:gd name="adj1" fmla="val 50000"/>
            </a:avLst>
          </a:prstGeom>
          <a:noFill/>
          <a:ln w="38100" cap="flat">
            <a:solidFill>
              <a:schemeClr val="accent3">
                <a:lumMod val="75000"/>
              </a:schemeClr>
            </a:solidFill>
            <a:prstDash val="dash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8" name="Oval 167"/>
          <p:cNvSpPr/>
          <p:nvPr/>
        </p:nvSpPr>
        <p:spPr>
          <a:xfrm>
            <a:off x="10262562" y="2024288"/>
            <a:ext cx="1995575" cy="12233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맑은 고딕"/>
              </a:rPr>
              <a:t>Right Motor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4170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noFill/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H-Bridge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Operation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95" y="5971422"/>
            <a:ext cx="8772525" cy="2695575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17" y="2188524"/>
            <a:ext cx="5153744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1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0203" y="1247955"/>
            <a:ext cx="4715773" cy="562203"/>
          </a:xfrm>
          <a:prstGeom prst="rect">
            <a:avLst/>
          </a:prstGeom>
          <a:noFill/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H-Bridge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Operation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575203"/>
              </p:ext>
            </p:extLst>
          </p:nvPr>
        </p:nvGraphicFramePr>
        <p:xfrm>
          <a:off x="4105801" y="2697165"/>
          <a:ext cx="8669865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061">
                  <a:extLst>
                    <a:ext uri="{9D8B030D-6E8A-4147-A177-3AD203B41FA5}">
                      <a16:colId xmlns:a16="http://schemas.microsoft.com/office/drawing/2014/main" val="1983928770"/>
                    </a:ext>
                  </a:extLst>
                </a:gridCol>
                <a:gridCol w="1179095">
                  <a:extLst>
                    <a:ext uri="{9D8B030D-6E8A-4147-A177-3AD203B41FA5}">
                      <a16:colId xmlns:a16="http://schemas.microsoft.com/office/drawing/2014/main" val="518360195"/>
                    </a:ext>
                  </a:extLst>
                </a:gridCol>
                <a:gridCol w="1155031">
                  <a:extLst>
                    <a:ext uri="{9D8B030D-6E8A-4147-A177-3AD203B41FA5}">
                      <a16:colId xmlns:a16="http://schemas.microsoft.com/office/drawing/2014/main" val="2507664035"/>
                    </a:ext>
                  </a:extLst>
                </a:gridCol>
                <a:gridCol w="1179095">
                  <a:extLst>
                    <a:ext uri="{9D8B030D-6E8A-4147-A177-3AD203B41FA5}">
                      <a16:colId xmlns:a16="http://schemas.microsoft.com/office/drawing/2014/main" val="3440780913"/>
                    </a:ext>
                  </a:extLst>
                </a:gridCol>
                <a:gridCol w="4075583">
                  <a:extLst>
                    <a:ext uri="{9D8B030D-6E8A-4147-A177-3AD203B41FA5}">
                      <a16:colId xmlns:a16="http://schemas.microsoft.com/office/drawing/2014/main" val="701023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S2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S3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S4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Result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4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Motor moves right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9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Motor moves left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23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Motor Idle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32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966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1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826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8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Motor brakes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5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53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Short</a:t>
                      </a:r>
                      <a:r>
                        <a:rPr lang="en-US" sz="26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circuit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9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004306"/>
                  </a:ext>
                </a:extLst>
              </a:tr>
            </a:tbl>
          </a:graphicData>
        </a:graphic>
      </p:graphicFrame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9119"/>
            <a:ext cx="372507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2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07" name="특징"/>
          <p:cNvSpPr txBox="1"/>
          <p:nvPr/>
        </p:nvSpPr>
        <p:spPr>
          <a:xfrm>
            <a:off x="5968545" y="1378995"/>
            <a:ext cx="1697450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8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dirty="0" smtClean="0"/>
              <a:t>Features</a:t>
            </a:r>
            <a:r>
              <a:rPr dirty="0" smtClean="0"/>
              <a:t> </a:t>
            </a:r>
            <a:endParaRPr dirty="0"/>
          </a:p>
        </p:txBody>
      </p:sp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9081" y="2568310"/>
            <a:ext cx="6941004" cy="369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9988" y="6587302"/>
            <a:ext cx="1833848" cy="474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9988" y="7628558"/>
            <a:ext cx="1833848" cy="655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rcRect l="6756" t="3483" r="4448" b="3935"/>
          <a:stretch>
            <a:fillRect/>
          </a:stretch>
        </p:blipFill>
        <p:spPr>
          <a:xfrm>
            <a:off x="1111073" y="3832607"/>
            <a:ext cx="3340812" cy="2822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74" extrusionOk="0">
                <a:moveTo>
                  <a:pt x="13584" y="12"/>
                </a:moveTo>
                <a:cubicBezTo>
                  <a:pt x="13521" y="-24"/>
                  <a:pt x="13431" y="27"/>
                  <a:pt x="13391" y="121"/>
                </a:cubicBezTo>
                <a:cubicBezTo>
                  <a:pt x="13356" y="204"/>
                  <a:pt x="13232" y="266"/>
                  <a:pt x="13179" y="227"/>
                </a:cubicBezTo>
                <a:cubicBezTo>
                  <a:pt x="13147" y="204"/>
                  <a:pt x="13127" y="210"/>
                  <a:pt x="13076" y="257"/>
                </a:cubicBezTo>
                <a:cubicBezTo>
                  <a:pt x="13041" y="290"/>
                  <a:pt x="13013" y="330"/>
                  <a:pt x="13012" y="345"/>
                </a:cubicBezTo>
                <a:cubicBezTo>
                  <a:pt x="13011" y="361"/>
                  <a:pt x="12974" y="405"/>
                  <a:pt x="12930" y="443"/>
                </a:cubicBezTo>
                <a:cubicBezTo>
                  <a:pt x="12858" y="503"/>
                  <a:pt x="12844" y="507"/>
                  <a:pt x="12812" y="473"/>
                </a:cubicBezTo>
                <a:cubicBezTo>
                  <a:pt x="12753" y="410"/>
                  <a:pt x="12707" y="429"/>
                  <a:pt x="12666" y="530"/>
                </a:cubicBezTo>
                <a:cubicBezTo>
                  <a:pt x="12614" y="659"/>
                  <a:pt x="12482" y="742"/>
                  <a:pt x="12407" y="694"/>
                </a:cubicBezTo>
                <a:cubicBezTo>
                  <a:pt x="12359" y="664"/>
                  <a:pt x="12350" y="668"/>
                  <a:pt x="12294" y="746"/>
                </a:cubicBezTo>
                <a:cubicBezTo>
                  <a:pt x="12260" y="793"/>
                  <a:pt x="12226" y="854"/>
                  <a:pt x="12217" y="879"/>
                </a:cubicBezTo>
                <a:cubicBezTo>
                  <a:pt x="12198" y="937"/>
                  <a:pt x="12071" y="982"/>
                  <a:pt x="12017" y="949"/>
                </a:cubicBezTo>
                <a:cubicBezTo>
                  <a:pt x="11955" y="912"/>
                  <a:pt x="11890" y="950"/>
                  <a:pt x="11876" y="1034"/>
                </a:cubicBezTo>
                <a:cubicBezTo>
                  <a:pt x="11858" y="1139"/>
                  <a:pt x="11810" y="1165"/>
                  <a:pt x="11635" y="1171"/>
                </a:cubicBezTo>
                <a:cubicBezTo>
                  <a:pt x="11544" y="1173"/>
                  <a:pt x="11453" y="1240"/>
                  <a:pt x="11453" y="1304"/>
                </a:cubicBezTo>
                <a:cubicBezTo>
                  <a:pt x="11453" y="1322"/>
                  <a:pt x="11412" y="1365"/>
                  <a:pt x="11361" y="1401"/>
                </a:cubicBezTo>
                <a:cubicBezTo>
                  <a:pt x="11276" y="1461"/>
                  <a:pt x="11262" y="1465"/>
                  <a:pt x="11228" y="1428"/>
                </a:cubicBezTo>
                <a:cubicBezTo>
                  <a:pt x="11193" y="1392"/>
                  <a:pt x="11185" y="1393"/>
                  <a:pt x="11135" y="1431"/>
                </a:cubicBezTo>
                <a:cubicBezTo>
                  <a:pt x="11105" y="1455"/>
                  <a:pt x="11079" y="1488"/>
                  <a:pt x="11079" y="1507"/>
                </a:cubicBezTo>
                <a:cubicBezTo>
                  <a:pt x="11079" y="1537"/>
                  <a:pt x="10994" y="1631"/>
                  <a:pt x="10915" y="1686"/>
                </a:cubicBezTo>
                <a:cubicBezTo>
                  <a:pt x="10902" y="1695"/>
                  <a:pt x="10866" y="1687"/>
                  <a:pt x="10835" y="1668"/>
                </a:cubicBezTo>
                <a:cubicBezTo>
                  <a:pt x="10787" y="1639"/>
                  <a:pt x="10774" y="1642"/>
                  <a:pt x="10725" y="1689"/>
                </a:cubicBezTo>
                <a:cubicBezTo>
                  <a:pt x="10694" y="1719"/>
                  <a:pt x="10657" y="1769"/>
                  <a:pt x="10643" y="1802"/>
                </a:cubicBezTo>
                <a:cubicBezTo>
                  <a:pt x="10608" y="1883"/>
                  <a:pt x="10475" y="1947"/>
                  <a:pt x="10423" y="1908"/>
                </a:cubicBezTo>
                <a:cubicBezTo>
                  <a:pt x="10367" y="1867"/>
                  <a:pt x="10317" y="1898"/>
                  <a:pt x="10284" y="1990"/>
                </a:cubicBezTo>
                <a:cubicBezTo>
                  <a:pt x="10267" y="2038"/>
                  <a:pt x="10217" y="2091"/>
                  <a:pt x="10156" y="2129"/>
                </a:cubicBezTo>
                <a:cubicBezTo>
                  <a:pt x="10066" y="2186"/>
                  <a:pt x="10055" y="2189"/>
                  <a:pt x="10010" y="2153"/>
                </a:cubicBezTo>
                <a:cubicBezTo>
                  <a:pt x="9964" y="2118"/>
                  <a:pt x="9957" y="2117"/>
                  <a:pt x="9907" y="2172"/>
                </a:cubicBezTo>
                <a:cubicBezTo>
                  <a:pt x="9878" y="2205"/>
                  <a:pt x="9847" y="2251"/>
                  <a:pt x="9841" y="2275"/>
                </a:cubicBezTo>
                <a:cubicBezTo>
                  <a:pt x="9834" y="2299"/>
                  <a:pt x="9799" y="2348"/>
                  <a:pt x="9761" y="2381"/>
                </a:cubicBezTo>
                <a:cubicBezTo>
                  <a:pt x="9702" y="2433"/>
                  <a:pt x="9683" y="2436"/>
                  <a:pt x="9628" y="2411"/>
                </a:cubicBezTo>
                <a:cubicBezTo>
                  <a:pt x="9544" y="2374"/>
                  <a:pt x="9519" y="2388"/>
                  <a:pt x="9438" y="2521"/>
                </a:cubicBezTo>
                <a:cubicBezTo>
                  <a:pt x="9363" y="2644"/>
                  <a:pt x="9236" y="2709"/>
                  <a:pt x="9166" y="2657"/>
                </a:cubicBezTo>
                <a:cubicBezTo>
                  <a:pt x="9138" y="2636"/>
                  <a:pt x="9118" y="2642"/>
                  <a:pt x="9074" y="2690"/>
                </a:cubicBezTo>
                <a:cubicBezTo>
                  <a:pt x="9043" y="2725"/>
                  <a:pt x="9018" y="2767"/>
                  <a:pt x="9018" y="2784"/>
                </a:cubicBezTo>
                <a:cubicBezTo>
                  <a:pt x="9018" y="2822"/>
                  <a:pt x="8872" y="2933"/>
                  <a:pt x="8815" y="2939"/>
                </a:cubicBezTo>
                <a:cubicBezTo>
                  <a:pt x="8794" y="2941"/>
                  <a:pt x="8766" y="2926"/>
                  <a:pt x="8754" y="2903"/>
                </a:cubicBezTo>
                <a:cubicBezTo>
                  <a:pt x="8736" y="2867"/>
                  <a:pt x="8715" y="2884"/>
                  <a:pt x="8618" y="3009"/>
                </a:cubicBezTo>
                <a:cubicBezTo>
                  <a:pt x="8497" y="3165"/>
                  <a:pt x="8412" y="3219"/>
                  <a:pt x="8356" y="3182"/>
                </a:cubicBezTo>
                <a:cubicBezTo>
                  <a:pt x="8302" y="3146"/>
                  <a:pt x="8242" y="3183"/>
                  <a:pt x="8185" y="3282"/>
                </a:cubicBezTo>
                <a:cubicBezTo>
                  <a:pt x="8155" y="3333"/>
                  <a:pt x="8092" y="3396"/>
                  <a:pt x="8044" y="3422"/>
                </a:cubicBezTo>
                <a:cubicBezTo>
                  <a:pt x="7965" y="3463"/>
                  <a:pt x="7951" y="3462"/>
                  <a:pt x="7918" y="3428"/>
                </a:cubicBezTo>
                <a:cubicBezTo>
                  <a:pt x="7885" y="3392"/>
                  <a:pt x="7874" y="3399"/>
                  <a:pt x="7800" y="3503"/>
                </a:cubicBezTo>
                <a:cubicBezTo>
                  <a:pt x="7755" y="3567"/>
                  <a:pt x="7681" y="3645"/>
                  <a:pt x="7633" y="3676"/>
                </a:cubicBezTo>
                <a:cubicBezTo>
                  <a:pt x="7551" y="3731"/>
                  <a:pt x="7545" y="3734"/>
                  <a:pt x="7505" y="3691"/>
                </a:cubicBezTo>
                <a:cubicBezTo>
                  <a:pt x="7466" y="3649"/>
                  <a:pt x="7459" y="3650"/>
                  <a:pt x="7395" y="3725"/>
                </a:cubicBezTo>
                <a:cubicBezTo>
                  <a:pt x="7358" y="3768"/>
                  <a:pt x="7328" y="3814"/>
                  <a:pt x="7328" y="3828"/>
                </a:cubicBezTo>
                <a:cubicBezTo>
                  <a:pt x="7328" y="3889"/>
                  <a:pt x="7122" y="4009"/>
                  <a:pt x="7098" y="3961"/>
                </a:cubicBezTo>
                <a:cubicBezTo>
                  <a:pt x="7068" y="3905"/>
                  <a:pt x="6979" y="3940"/>
                  <a:pt x="6928" y="4028"/>
                </a:cubicBezTo>
                <a:cubicBezTo>
                  <a:pt x="6900" y="4078"/>
                  <a:pt x="6833" y="4152"/>
                  <a:pt x="6780" y="4195"/>
                </a:cubicBezTo>
                <a:cubicBezTo>
                  <a:pt x="6697" y="4261"/>
                  <a:pt x="6678" y="4267"/>
                  <a:pt x="6657" y="4235"/>
                </a:cubicBezTo>
                <a:cubicBezTo>
                  <a:pt x="6612" y="4164"/>
                  <a:pt x="6543" y="4191"/>
                  <a:pt x="6498" y="4295"/>
                </a:cubicBezTo>
                <a:cubicBezTo>
                  <a:pt x="6425" y="4461"/>
                  <a:pt x="6244" y="4562"/>
                  <a:pt x="6172" y="4477"/>
                </a:cubicBezTo>
                <a:cubicBezTo>
                  <a:pt x="6139" y="4438"/>
                  <a:pt x="6036" y="4544"/>
                  <a:pt x="6036" y="4617"/>
                </a:cubicBezTo>
                <a:cubicBezTo>
                  <a:pt x="6036" y="4649"/>
                  <a:pt x="6003" y="4684"/>
                  <a:pt x="5941" y="4717"/>
                </a:cubicBezTo>
                <a:cubicBezTo>
                  <a:pt x="5834" y="4775"/>
                  <a:pt x="5771" y="4782"/>
                  <a:pt x="5734" y="4738"/>
                </a:cubicBezTo>
                <a:cubicBezTo>
                  <a:pt x="5714" y="4714"/>
                  <a:pt x="5694" y="4718"/>
                  <a:pt x="5652" y="4765"/>
                </a:cubicBezTo>
                <a:cubicBezTo>
                  <a:pt x="5622" y="4799"/>
                  <a:pt x="5592" y="4849"/>
                  <a:pt x="5585" y="4875"/>
                </a:cubicBezTo>
                <a:cubicBezTo>
                  <a:pt x="5570" y="4931"/>
                  <a:pt x="5326" y="5115"/>
                  <a:pt x="5303" y="5087"/>
                </a:cubicBezTo>
                <a:cubicBezTo>
                  <a:pt x="5297" y="5080"/>
                  <a:pt x="5276" y="5103"/>
                  <a:pt x="5257" y="5139"/>
                </a:cubicBezTo>
                <a:cubicBezTo>
                  <a:pt x="5231" y="5186"/>
                  <a:pt x="5223" y="5256"/>
                  <a:pt x="5226" y="5412"/>
                </a:cubicBezTo>
                <a:cubicBezTo>
                  <a:pt x="5229" y="5595"/>
                  <a:pt x="5234" y="5628"/>
                  <a:pt x="5280" y="5678"/>
                </a:cubicBezTo>
                <a:cubicBezTo>
                  <a:pt x="5320" y="5723"/>
                  <a:pt x="5334" y="5765"/>
                  <a:pt x="5334" y="5857"/>
                </a:cubicBezTo>
                <a:cubicBezTo>
                  <a:pt x="5334" y="5923"/>
                  <a:pt x="5343" y="5986"/>
                  <a:pt x="5354" y="6000"/>
                </a:cubicBezTo>
                <a:cubicBezTo>
                  <a:pt x="5365" y="6014"/>
                  <a:pt x="5379" y="6190"/>
                  <a:pt x="5388" y="6391"/>
                </a:cubicBezTo>
                <a:lnTo>
                  <a:pt x="5403" y="6758"/>
                </a:lnTo>
                <a:lnTo>
                  <a:pt x="5270" y="6852"/>
                </a:lnTo>
                <a:cubicBezTo>
                  <a:pt x="5196" y="6905"/>
                  <a:pt x="5117" y="6953"/>
                  <a:pt x="5093" y="6959"/>
                </a:cubicBezTo>
                <a:cubicBezTo>
                  <a:pt x="5068" y="6964"/>
                  <a:pt x="5017" y="6997"/>
                  <a:pt x="4977" y="7031"/>
                </a:cubicBezTo>
                <a:cubicBezTo>
                  <a:pt x="4908" y="7092"/>
                  <a:pt x="4846" y="7130"/>
                  <a:pt x="4790" y="7144"/>
                </a:cubicBezTo>
                <a:cubicBezTo>
                  <a:pt x="4731" y="7158"/>
                  <a:pt x="4487" y="7441"/>
                  <a:pt x="4534" y="7441"/>
                </a:cubicBezTo>
                <a:cubicBezTo>
                  <a:pt x="4542" y="7441"/>
                  <a:pt x="4538" y="7457"/>
                  <a:pt x="4524" y="7477"/>
                </a:cubicBezTo>
                <a:cubicBezTo>
                  <a:pt x="4506" y="7503"/>
                  <a:pt x="4502" y="7556"/>
                  <a:pt x="4513" y="7641"/>
                </a:cubicBezTo>
                <a:cubicBezTo>
                  <a:pt x="4523" y="7710"/>
                  <a:pt x="4527" y="7785"/>
                  <a:pt x="4524" y="7811"/>
                </a:cubicBezTo>
                <a:cubicBezTo>
                  <a:pt x="4521" y="7837"/>
                  <a:pt x="4530" y="7876"/>
                  <a:pt x="4544" y="7896"/>
                </a:cubicBezTo>
                <a:cubicBezTo>
                  <a:pt x="4559" y="7916"/>
                  <a:pt x="4566" y="7948"/>
                  <a:pt x="4560" y="7969"/>
                </a:cubicBezTo>
                <a:cubicBezTo>
                  <a:pt x="4553" y="7989"/>
                  <a:pt x="4560" y="8013"/>
                  <a:pt x="4578" y="8020"/>
                </a:cubicBezTo>
                <a:cubicBezTo>
                  <a:pt x="4595" y="8028"/>
                  <a:pt x="4603" y="8053"/>
                  <a:pt x="4595" y="8075"/>
                </a:cubicBezTo>
                <a:cubicBezTo>
                  <a:pt x="4587" y="8102"/>
                  <a:pt x="4606" y="8129"/>
                  <a:pt x="4654" y="8160"/>
                </a:cubicBezTo>
                <a:cubicBezTo>
                  <a:pt x="4694" y="8185"/>
                  <a:pt x="4742" y="8225"/>
                  <a:pt x="4762" y="8248"/>
                </a:cubicBezTo>
                <a:cubicBezTo>
                  <a:pt x="4782" y="8270"/>
                  <a:pt x="4816" y="8296"/>
                  <a:pt x="4836" y="8306"/>
                </a:cubicBezTo>
                <a:cubicBezTo>
                  <a:pt x="4857" y="8315"/>
                  <a:pt x="4943" y="8374"/>
                  <a:pt x="5026" y="8439"/>
                </a:cubicBezTo>
                <a:cubicBezTo>
                  <a:pt x="5110" y="8504"/>
                  <a:pt x="5186" y="8557"/>
                  <a:pt x="5195" y="8557"/>
                </a:cubicBezTo>
                <a:cubicBezTo>
                  <a:pt x="5205" y="8558"/>
                  <a:pt x="5267" y="8601"/>
                  <a:pt x="5334" y="8654"/>
                </a:cubicBezTo>
                <a:lnTo>
                  <a:pt x="5454" y="8752"/>
                </a:lnTo>
                <a:lnTo>
                  <a:pt x="5459" y="9055"/>
                </a:lnTo>
                <a:cubicBezTo>
                  <a:pt x="5465" y="9334"/>
                  <a:pt x="5463" y="9360"/>
                  <a:pt x="5424" y="9386"/>
                </a:cubicBezTo>
                <a:cubicBezTo>
                  <a:pt x="5394" y="9404"/>
                  <a:pt x="5376" y="9403"/>
                  <a:pt x="5367" y="9386"/>
                </a:cubicBezTo>
                <a:cubicBezTo>
                  <a:pt x="5346" y="9345"/>
                  <a:pt x="5196" y="9275"/>
                  <a:pt x="5147" y="9282"/>
                </a:cubicBezTo>
                <a:cubicBezTo>
                  <a:pt x="5123" y="9286"/>
                  <a:pt x="5080" y="9312"/>
                  <a:pt x="5052" y="9343"/>
                </a:cubicBezTo>
                <a:cubicBezTo>
                  <a:pt x="5019" y="9379"/>
                  <a:pt x="4979" y="9397"/>
                  <a:pt x="4942" y="9392"/>
                </a:cubicBezTo>
                <a:cubicBezTo>
                  <a:pt x="4883" y="9383"/>
                  <a:pt x="4805" y="9318"/>
                  <a:pt x="4813" y="9285"/>
                </a:cubicBezTo>
                <a:cubicBezTo>
                  <a:pt x="4816" y="9276"/>
                  <a:pt x="4779" y="9215"/>
                  <a:pt x="4734" y="9152"/>
                </a:cubicBezTo>
                <a:lnTo>
                  <a:pt x="4652" y="9037"/>
                </a:lnTo>
                <a:lnTo>
                  <a:pt x="4362" y="9009"/>
                </a:lnTo>
                <a:cubicBezTo>
                  <a:pt x="4048" y="8977"/>
                  <a:pt x="3981" y="8988"/>
                  <a:pt x="3898" y="9097"/>
                </a:cubicBezTo>
                <a:cubicBezTo>
                  <a:pt x="3845" y="9167"/>
                  <a:pt x="3825" y="9167"/>
                  <a:pt x="3760" y="9094"/>
                </a:cubicBezTo>
                <a:cubicBezTo>
                  <a:pt x="3718" y="9048"/>
                  <a:pt x="3680" y="9037"/>
                  <a:pt x="3578" y="9037"/>
                </a:cubicBezTo>
                <a:cubicBezTo>
                  <a:pt x="3491" y="9037"/>
                  <a:pt x="3439" y="9051"/>
                  <a:pt x="3411" y="9079"/>
                </a:cubicBezTo>
                <a:cubicBezTo>
                  <a:pt x="3389" y="9102"/>
                  <a:pt x="3313" y="9146"/>
                  <a:pt x="3244" y="9176"/>
                </a:cubicBezTo>
                <a:cubicBezTo>
                  <a:pt x="3176" y="9206"/>
                  <a:pt x="3069" y="9274"/>
                  <a:pt x="3006" y="9328"/>
                </a:cubicBezTo>
                <a:cubicBezTo>
                  <a:pt x="2943" y="9381"/>
                  <a:pt x="2878" y="9425"/>
                  <a:pt x="2862" y="9428"/>
                </a:cubicBezTo>
                <a:cubicBezTo>
                  <a:pt x="2847" y="9431"/>
                  <a:pt x="2806" y="9456"/>
                  <a:pt x="2773" y="9483"/>
                </a:cubicBezTo>
                <a:cubicBezTo>
                  <a:pt x="2739" y="9510"/>
                  <a:pt x="2668" y="9553"/>
                  <a:pt x="2614" y="9580"/>
                </a:cubicBezTo>
                <a:cubicBezTo>
                  <a:pt x="2560" y="9607"/>
                  <a:pt x="2494" y="9647"/>
                  <a:pt x="2470" y="9671"/>
                </a:cubicBezTo>
                <a:cubicBezTo>
                  <a:pt x="2446" y="9694"/>
                  <a:pt x="2332" y="9769"/>
                  <a:pt x="2214" y="9838"/>
                </a:cubicBezTo>
                <a:cubicBezTo>
                  <a:pt x="2096" y="9906"/>
                  <a:pt x="1992" y="9973"/>
                  <a:pt x="1986" y="9986"/>
                </a:cubicBezTo>
                <a:cubicBezTo>
                  <a:pt x="1979" y="9999"/>
                  <a:pt x="1967" y="10005"/>
                  <a:pt x="1958" y="9998"/>
                </a:cubicBezTo>
                <a:cubicBezTo>
                  <a:pt x="1948" y="9991"/>
                  <a:pt x="1908" y="10015"/>
                  <a:pt x="1868" y="10050"/>
                </a:cubicBezTo>
                <a:cubicBezTo>
                  <a:pt x="1827" y="10085"/>
                  <a:pt x="1782" y="10114"/>
                  <a:pt x="1768" y="10114"/>
                </a:cubicBezTo>
                <a:cubicBezTo>
                  <a:pt x="1754" y="10114"/>
                  <a:pt x="1717" y="10135"/>
                  <a:pt x="1688" y="10162"/>
                </a:cubicBezTo>
                <a:cubicBezTo>
                  <a:pt x="1660" y="10189"/>
                  <a:pt x="1633" y="10209"/>
                  <a:pt x="1627" y="10208"/>
                </a:cubicBezTo>
                <a:cubicBezTo>
                  <a:pt x="1615" y="10206"/>
                  <a:pt x="1443" y="10320"/>
                  <a:pt x="1319" y="10411"/>
                </a:cubicBezTo>
                <a:cubicBezTo>
                  <a:pt x="1277" y="10442"/>
                  <a:pt x="1185" y="10486"/>
                  <a:pt x="1117" y="10511"/>
                </a:cubicBezTo>
                <a:cubicBezTo>
                  <a:pt x="1019" y="10547"/>
                  <a:pt x="960" y="10597"/>
                  <a:pt x="845" y="10726"/>
                </a:cubicBezTo>
                <a:cubicBezTo>
                  <a:pt x="764" y="10818"/>
                  <a:pt x="691" y="10890"/>
                  <a:pt x="681" y="10890"/>
                </a:cubicBezTo>
                <a:cubicBezTo>
                  <a:pt x="648" y="10890"/>
                  <a:pt x="588" y="11024"/>
                  <a:pt x="563" y="11157"/>
                </a:cubicBezTo>
                <a:cubicBezTo>
                  <a:pt x="541" y="11270"/>
                  <a:pt x="528" y="11294"/>
                  <a:pt x="473" y="11315"/>
                </a:cubicBezTo>
                <a:cubicBezTo>
                  <a:pt x="399" y="11343"/>
                  <a:pt x="309" y="11430"/>
                  <a:pt x="309" y="11476"/>
                </a:cubicBezTo>
                <a:cubicBezTo>
                  <a:pt x="309" y="11493"/>
                  <a:pt x="294" y="11524"/>
                  <a:pt x="276" y="11542"/>
                </a:cubicBezTo>
                <a:cubicBezTo>
                  <a:pt x="257" y="11561"/>
                  <a:pt x="247" y="11588"/>
                  <a:pt x="253" y="11606"/>
                </a:cubicBezTo>
                <a:cubicBezTo>
                  <a:pt x="258" y="11624"/>
                  <a:pt x="256" y="11648"/>
                  <a:pt x="248" y="11658"/>
                </a:cubicBezTo>
                <a:cubicBezTo>
                  <a:pt x="239" y="11667"/>
                  <a:pt x="231" y="11684"/>
                  <a:pt x="230" y="11697"/>
                </a:cubicBezTo>
                <a:cubicBezTo>
                  <a:pt x="228" y="11710"/>
                  <a:pt x="225" y="11726"/>
                  <a:pt x="222" y="11734"/>
                </a:cubicBezTo>
                <a:cubicBezTo>
                  <a:pt x="219" y="11741"/>
                  <a:pt x="214" y="11756"/>
                  <a:pt x="212" y="11767"/>
                </a:cubicBezTo>
                <a:cubicBezTo>
                  <a:pt x="209" y="11778"/>
                  <a:pt x="200" y="11807"/>
                  <a:pt x="191" y="11831"/>
                </a:cubicBezTo>
                <a:cubicBezTo>
                  <a:pt x="182" y="11854"/>
                  <a:pt x="174" y="11891"/>
                  <a:pt x="171" y="11909"/>
                </a:cubicBezTo>
                <a:cubicBezTo>
                  <a:pt x="168" y="11928"/>
                  <a:pt x="152" y="11993"/>
                  <a:pt x="137" y="12055"/>
                </a:cubicBezTo>
                <a:cubicBezTo>
                  <a:pt x="118" y="12136"/>
                  <a:pt x="115" y="12178"/>
                  <a:pt x="132" y="12198"/>
                </a:cubicBezTo>
                <a:cubicBezTo>
                  <a:pt x="145" y="12213"/>
                  <a:pt x="158" y="12251"/>
                  <a:pt x="158" y="12283"/>
                </a:cubicBezTo>
                <a:cubicBezTo>
                  <a:pt x="158" y="12315"/>
                  <a:pt x="166" y="12350"/>
                  <a:pt x="178" y="12358"/>
                </a:cubicBezTo>
                <a:cubicBezTo>
                  <a:pt x="226" y="12394"/>
                  <a:pt x="198" y="12478"/>
                  <a:pt x="114" y="12547"/>
                </a:cubicBezTo>
                <a:cubicBezTo>
                  <a:pt x="66" y="12586"/>
                  <a:pt x="23" y="12634"/>
                  <a:pt x="17" y="12656"/>
                </a:cubicBezTo>
                <a:cubicBezTo>
                  <a:pt x="-7" y="12743"/>
                  <a:pt x="-5" y="13428"/>
                  <a:pt x="19" y="13463"/>
                </a:cubicBezTo>
                <a:cubicBezTo>
                  <a:pt x="55" y="13514"/>
                  <a:pt x="82" y="14071"/>
                  <a:pt x="50" y="14094"/>
                </a:cubicBezTo>
                <a:cubicBezTo>
                  <a:pt x="20" y="14116"/>
                  <a:pt x="16" y="14254"/>
                  <a:pt x="45" y="14276"/>
                </a:cubicBezTo>
                <a:cubicBezTo>
                  <a:pt x="57" y="14284"/>
                  <a:pt x="62" y="14309"/>
                  <a:pt x="55" y="14330"/>
                </a:cubicBezTo>
                <a:cubicBezTo>
                  <a:pt x="49" y="14351"/>
                  <a:pt x="49" y="14390"/>
                  <a:pt x="58" y="14415"/>
                </a:cubicBezTo>
                <a:cubicBezTo>
                  <a:pt x="67" y="14440"/>
                  <a:pt x="77" y="14489"/>
                  <a:pt x="81" y="14524"/>
                </a:cubicBezTo>
                <a:cubicBezTo>
                  <a:pt x="100" y="14706"/>
                  <a:pt x="119" y="14775"/>
                  <a:pt x="160" y="14813"/>
                </a:cubicBezTo>
                <a:cubicBezTo>
                  <a:pt x="188" y="14838"/>
                  <a:pt x="210" y="14891"/>
                  <a:pt x="214" y="14952"/>
                </a:cubicBezTo>
                <a:cubicBezTo>
                  <a:pt x="218" y="15007"/>
                  <a:pt x="230" y="15065"/>
                  <a:pt x="242" y="15080"/>
                </a:cubicBezTo>
                <a:cubicBezTo>
                  <a:pt x="255" y="15094"/>
                  <a:pt x="266" y="15132"/>
                  <a:pt x="266" y="15161"/>
                </a:cubicBezTo>
                <a:cubicBezTo>
                  <a:pt x="266" y="15191"/>
                  <a:pt x="278" y="15228"/>
                  <a:pt x="291" y="15243"/>
                </a:cubicBezTo>
                <a:cubicBezTo>
                  <a:pt x="304" y="15259"/>
                  <a:pt x="321" y="15375"/>
                  <a:pt x="327" y="15501"/>
                </a:cubicBezTo>
                <a:cubicBezTo>
                  <a:pt x="334" y="15641"/>
                  <a:pt x="350" y="15746"/>
                  <a:pt x="368" y="15771"/>
                </a:cubicBezTo>
                <a:cubicBezTo>
                  <a:pt x="385" y="15794"/>
                  <a:pt x="393" y="15821"/>
                  <a:pt x="386" y="15829"/>
                </a:cubicBezTo>
                <a:cubicBezTo>
                  <a:pt x="379" y="15837"/>
                  <a:pt x="398" y="15900"/>
                  <a:pt x="430" y="15971"/>
                </a:cubicBezTo>
                <a:cubicBezTo>
                  <a:pt x="461" y="16043"/>
                  <a:pt x="491" y="16140"/>
                  <a:pt x="496" y="16187"/>
                </a:cubicBezTo>
                <a:cubicBezTo>
                  <a:pt x="506" y="16282"/>
                  <a:pt x="524" y="16307"/>
                  <a:pt x="583" y="16320"/>
                </a:cubicBezTo>
                <a:cubicBezTo>
                  <a:pt x="607" y="16325"/>
                  <a:pt x="628" y="16354"/>
                  <a:pt x="632" y="16387"/>
                </a:cubicBezTo>
                <a:cubicBezTo>
                  <a:pt x="636" y="16420"/>
                  <a:pt x="656" y="16476"/>
                  <a:pt x="676" y="16511"/>
                </a:cubicBezTo>
                <a:cubicBezTo>
                  <a:pt x="695" y="16547"/>
                  <a:pt x="704" y="16575"/>
                  <a:pt x="696" y="16575"/>
                </a:cubicBezTo>
                <a:cubicBezTo>
                  <a:pt x="689" y="16575"/>
                  <a:pt x="716" y="16649"/>
                  <a:pt x="755" y="16739"/>
                </a:cubicBezTo>
                <a:cubicBezTo>
                  <a:pt x="833" y="16918"/>
                  <a:pt x="840" y="16946"/>
                  <a:pt x="847" y="17042"/>
                </a:cubicBezTo>
                <a:cubicBezTo>
                  <a:pt x="850" y="17078"/>
                  <a:pt x="855" y="17109"/>
                  <a:pt x="858" y="17112"/>
                </a:cubicBezTo>
                <a:cubicBezTo>
                  <a:pt x="861" y="17116"/>
                  <a:pt x="866" y="17129"/>
                  <a:pt x="868" y="17139"/>
                </a:cubicBezTo>
                <a:cubicBezTo>
                  <a:pt x="870" y="17150"/>
                  <a:pt x="892" y="17200"/>
                  <a:pt x="919" y="17252"/>
                </a:cubicBezTo>
                <a:cubicBezTo>
                  <a:pt x="946" y="17303"/>
                  <a:pt x="968" y="17353"/>
                  <a:pt x="968" y="17361"/>
                </a:cubicBezTo>
                <a:cubicBezTo>
                  <a:pt x="968" y="17369"/>
                  <a:pt x="997" y="17427"/>
                  <a:pt x="1032" y="17488"/>
                </a:cubicBezTo>
                <a:cubicBezTo>
                  <a:pt x="1067" y="17550"/>
                  <a:pt x="1100" y="17625"/>
                  <a:pt x="1109" y="17658"/>
                </a:cubicBezTo>
                <a:cubicBezTo>
                  <a:pt x="1118" y="17691"/>
                  <a:pt x="1189" y="17804"/>
                  <a:pt x="1268" y="17907"/>
                </a:cubicBezTo>
                <a:cubicBezTo>
                  <a:pt x="1347" y="18009"/>
                  <a:pt x="1424" y="18123"/>
                  <a:pt x="1437" y="18159"/>
                </a:cubicBezTo>
                <a:cubicBezTo>
                  <a:pt x="1451" y="18194"/>
                  <a:pt x="1493" y="18273"/>
                  <a:pt x="1532" y="18335"/>
                </a:cubicBezTo>
                <a:cubicBezTo>
                  <a:pt x="1571" y="18396"/>
                  <a:pt x="1597" y="18463"/>
                  <a:pt x="1591" y="18483"/>
                </a:cubicBezTo>
                <a:cubicBezTo>
                  <a:pt x="1584" y="18503"/>
                  <a:pt x="1613" y="18568"/>
                  <a:pt x="1655" y="18629"/>
                </a:cubicBezTo>
                <a:cubicBezTo>
                  <a:pt x="1697" y="18690"/>
                  <a:pt x="1742" y="18766"/>
                  <a:pt x="1755" y="18796"/>
                </a:cubicBezTo>
                <a:cubicBezTo>
                  <a:pt x="1800" y="18899"/>
                  <a:pt x="2047" y="19234"/>
                  <a:pt x="2127" y="19299"/>
                </a:cubicBezTo>
                <a:cubicBezTo>
                  <a:pt x="2233" y="19386"/>
                  <a:pt x="2455" y="19668"/>
                  <a:pt x="2445" y="19703"/>
                </a:cubicBezTo>
                <a:cubicBezTo>
                  <a:pt x="2436" y="19731"/>
                  <a:pt x="2910" y="20266"/>
                  <a:pt x="3062" y="20401"/>
                </a:cubicBezTo>
                <a:cubicBezTo>
                  <a:pt x="3110" y="20443"/>
                  <a:pt x="3199" y="20495"/>
                  <a:pt x="3260" y="20519"/>
                </a:cubicBezTo>
                <a:cubicBezTo>
                  <a:pt x="3342" y="20550"/>
                  <a:pt x="3373" y="20578"/>
                  <a:pt x="3378" y="20619"/>
                </a:cubicBezTo>
                <a:cubicBezTo>
                  <a:pt x="3385" y="20678"/>
                  <a:pt x="3473" y="20765"/>
                  <a:pt x="3544" y="20783"/>
                </a:cubicBezTo>
                <a:cubicBezTo>
                  <a:pt x="3569" y="20789"/>
                  <a:pt x="3588" y="20805"/>
                  <a:pt x="3585" y="20819"/>
                </a:cubicBezTo>
                <a:cubicBezTo>
                  <a:pt x="3583" y="20833"/>
                  <a:pt x="3642" y="20885"/>
                  <a:pt x="3716" y="20931"/>
                </a:cubicBezTo>
                <a:cubicBezTo>
                  <a:pt x="3791" y="20978"/>
                  <a:pt x="3898" y="21050"/>
                  <a:pt x="3952" y="21092"/>
                </a:cubicBezTo>
                <a:cubicBezTo>
                  <a:pt x="4095" y="21202"/>
                  <a:pt x="4181" y="21243"/>
                  <a:pt x="4321" y="21274"/>
                </a:cubicBezTo>
                <a:cubicBezTo>
                  <a:pt x="4389" y="21289"/>
                  <a:pt x="4485" y="21326"/>
                  <a:pt x="4534" y="21353"/>
                </a:cubicBezTo>
                <a:cubicBezTo>
                  <a:pt x="4583" y="21380"/>
                  <a:pt x="4640" y="21402"/>
                  <a:pt x="4660" y="21402"/>
                </a:cubicBezTo>
                <a:cubicBezTo>
                  <a:pt x="4679" y="21402"/>
                  <a:pt x="4701" y="21412"/>
                  <a:pt x="4708" y="21426"/>
                </a:cubicBezTo>
                <a:cubicBezTo>
                  <a:pt x="4715" y="21439"/>
                  <a:pt x="4736" y="21448"/>
                  <a:pt x="4757" y="21447"/>
                </a:cubicBezTo>
                <a:cubicBezTo>
                  <a:pt x="4778" y="21447"/>
                  <a:pt x="4876" y="21466"/>
                  <a:pt x="4972" y="21490"/>
                </a:cubicBezTo>
                <a:cubicBezTo>
                  <a:pt x="5069" y="21513"/>
                  <a:pt x="5185" y="21538"/>
                  <a:pt x="5231" y="21544"/>
                </a:cubicBezTo>
                <a:cubicBezTo>
                  <a:pt x="5278" y="21550"/>
                  <a:pt x="5322" y="21561"/>
                  <a:pt x="5329" y="21568"/>
                </a:cubicBezTo>
                <a:cubicBezTo>
                  <a:pt x="5335" y="21576"/>
                  <a:pt x="5360" y="21575"/>
                  <a:pt x="5385" y="21568"/>
                </a:cubicBezTo>
                <a:cubicBezTo>
                  <a:pt x="5410" y="21562"/>
                  <a:pt x="5460" y="21551"/>
                  <a:pt x="5495" y="21544"/>
                </a:cubicBezTo>
                <a:cubicBezTo>
                  <a:pt x="5530" y="21537"/>
                  <a:pt x="5570" y="21520"/>
                  <a:pt x="5582" y="21505"/>
                </a:cubicBezTo>
                <a:cubicBezTo>
                  <a:pt x="5595" y="21490"/>
                  <a:pt x="5647" y="21477"/>
                  <a:pt x="5698" y="21477"/>
                </a:cubicBezTo>
                <a:cubicBezTo>
                  <a:pt x="5811" y="21477"/>
                  <a:pt x="6014" y="21431"/>
                  <a:pt x="6052" y="21396"/>
                </a:cubicBezTo>
                <a:cubicBezTo>
                  <a:pt x="6067" y="21381"/>
                  <a:pt x="6080" y="21378"/>
                  <a:pt x="6080" y="21389"/>
                </a:cubicBezTo>
                <a:cubicBezTo>
                  <a:pt x="6080" y="21401"/>
                  <a:pt x="6090" y="21394"/>
                  <a:pt x="6105" y="21371"/>
                </a:cubicBezTo>
                <a:cubicBezTo>
                  <a:pt x="6121" y="21349"/>
                  <a:pt x="6184" y="21309"/>
                  <a:pt x="6244" y="21283"/>
                </a:cubicBezTo>
                <a:cubicBezTo>
                  <a:pt x="6304" y="21258"/>
                  <a:pt x="6398" y="21197"/>
                  <a:pt x="6454" y="21150"/>
                </a:cubicBezTo>
                <a:cubicBezTo>
                  <a:pt x="6510" y="21102"/>
                  <a:pt x="6566" y="21065"/>
                  <a:pt x="6577" y="21065"/>
                </a:cubicBezTo>
                <a:cubicBezTo>
                  <a:pt x="6588" y="21065"/>
                  <a:pt x="6631" y="21024"/>
                  <a:pt x="6672" y="20974"/>
                </a:cubicBezTo>
                <a:cubicBezTo>
                  <a:pt x="6713" y="20924"/>
                  <a:pt x="6755" y="20883"/>
                  <a:pt x="6764" y="20883"/>
                </a:cubicBezTo>
                <a:cubicBezTo>
                  <a:pt x="6774" y="20883"/>
                  <a:pt x="6833" y="20839"/>
                  <a:pt x="6895" y="20786"/>
                </a:cubicBezTo>
                <a:cubicBezTo>
                  <a:pt x="6957" y="20733"/>
                  <a:pt x="7020" y="20685"/>
                  <a:pt x="7036" y="20683"/>
                </a:cubicBezTo>
                <a:cubicBezTo>
                  <a:pt x="7072" y="20676"/>
                  <a:pt x="7152" y="20608"/>
                  <a:pt x="7374" y="20382"/>
                </a:cubicBezTo>
                <a:cubicBezTo>
                  <a:pt x="7470" y="20286"/>
                  <a:pt x="7589" y="20183"/>
                  <a:pt x="7641" y="20155"/>
                </a:cubicBezTo>
                <a:cubicBezTo>
                  <a:pt x="7743" y="20098"/>
                  <a:pt x="7820" y="20048"/>
                  <a:pt x="7949" y="19955"/>
                </a:cubicBezTo>
                <a:cubicBezTo>
                  <a:pt x="7994" y="19922"/>
                  <a:pt x="8030" y="19904"/>
                  <a:pt x="8031" y="19915"/>
                </a:cubicBezTo>
                <a:cubicBezTo>
                  <a:pt x="8031" y="19926"/>
                  <a:pt x="8041" y="19913"/>
                  <a:pt x="8054" y="19888"/>
                </a:cubicBezTo>
                <a:cubicBezTo>
                  <a:pt x="8066" y="19863"/>
                  <a:pt x="8087" y="19850"/>
                  <a:pt x="8097" y="19857"/>
                </a:cubicBezTo>
                <a:cubicBezTo>
                  <a:pt x="8108" y="19865"/>
                  <a:pt x="8123" y="19860"/>
                  <a:pt x="8131" y="19845"/>
                </a:cubicBezTo>
                <a:cubicBezTo>
                  <a:pt x="8138" y="19831"/>
                  <a:pt x="8177" y="19802"/>
                  <a:pt x="8218" y="19782"/>
                </a:cubicBezTo>
                <a:cubicBezTo>
                  <a:pt x="8259" y="19761"/>
                  <a:pt x="8328" y="19711"/>
                  <a:pt x="8369" y="19672"/>
                </a:cubicBezTo>
                <a:cubicBezTo>
                  <a:pt x="8410" y="19634"/>
                  <a:pt x="8451" y="19604"/>
                  <a:pt x="8461" y="19606"/>
                </a:cubicBezTo>
                <a:cubicBezTo>
                  <a:pt x="8488" y="19610"/>
                  <a:pt x="8820" y="19217"/>
                  <a:pt x="8820" y="19181"/>
                </a:cubicBezTo>
                <a:cubicBezTo>
                  <a:pt x="8820" y="19165"/>
                  <a:pt x="8841" y="19130"/>
                  <a:pt x="8864" y="19105"/>
                </a:cubicBezTo>
                <a:cubicBezTo>
                  <a:pt x="8909" y="19057"/>
                  <a:pt x="8982" y="18839"/>
                  <a:pt x="8964" y="18805"/>
                </a:cubicBezTo>
                <a:cubicBezTo>
                  <a:pt x="8958" y="18794"/>
                  <a:pt x="8970" y="18769"/>
                  <a:pt x="8990" y="18750"/>
                </a:cubicBezTo>
                <a:cubicBezTo>
                  <a:pt x="9041" y="18699"/>
                  <a:pt x="9131" y="18524"/>
                  <a:pt x="9138" y="18459"/>
                </a:cubicBezTo>
                <a:cubicBezTo>
                  <a:pt x="9142" y="18428"/>
                  <a:pt x="9150" y="18381"/>
                  <a:pt x="9159" y="18353"/>
                </a:cubicBezTo>
                <a:cubicBezTo>
                  <a:pt x="9168" y="18324"/>
                  <a:pt x="9191" y="18258"/>
                  <a:pt x="9207" y="18204"/>
                </a:cubicBezTo>
                <a:cubicBezTo>
                  <a:pt x="9224" y="18151"/>
                  <a:pt x="9232" y="18104"/>
                  <a:pt x="9225" y="18104"/>
                </a:cubicBezTo>
                <a:cubicBezTo>
                  <a:pt x="9219" y="18104"/>
                  <a:pt x="9226" y="18078"/>
                  <a:pt x="9241" y="18046"/>
                </a:cubicBezTo>
                <a:cubicBezTo>
                  <a:pt x="9270" y="17981"/>
                  <a:pt x="9279" y="17920"/>
                  <a:pt x="9292" y="17716"/>
                </a:cubicBezTo>
                <a:cubicBezTo>
                  <a:pt x="9328" y="17138"/>
                  <a:pt x="9336" y="16539"/>
                  <a:pt x="9310" y="16490"/>
                </a:cubicBezTo>
                <a:cubicBezTo>
                  <a:pt x="9304" y="16479"/>
                  <a:pt x="9302" y="16366"/>
                  <a:pt x="9302" y="16238"/>
                </a:cubicBezTo>
                <a:cubicBezTo>
                  <a:pt x="9303" y="16111"/>
                  <a:pt x="9293" y="15998"/>
                  <a:pt x="9282" y="15990"/>
                </a:cubicBezTo>
                <a:cubicBezTo>
                  <a:pt x="9230" y="15951"/>
                  <a:pt x="9356" y="15765"/>
                  <a:pt x="9479" y="15698"/>
                </a:cubicBezTo>
                <a:cubicBezTo>
                  <a:pt x="9521" y="15676"/>
                  <a:pt x="9626" y="15603"/>
                  <a:pt x="9712" y="15535"/>
                </a:cubicBezTo>
                <a:cubicBezTo>
                  <a:pt x="9799" y="15466"/>
                  <a:pt x="9874" y="15417"/>
                  <a:pt x="9882" y="15425"/>
                </a:cubicBezTo>
                <a:cubicBezTo>
                  <a:pt x="9889" y="15434"/>
                  <a:pt x="9895" y="15427"/>
                  <a:pt x="9895" y="15410"/>
                </a:cubicBezTo>
                <a:cubicBezTo>
                  <a:pt x="9895" y="15394"/>
                  <a:pt x="9934" y="15357"/>
                  <a:pt x="9982" y="15328"/>
                </a:cubicBezTo>
                <a:cubicBezTo>
                  <a:pt x="10029" y="15300"/>
                  <a:pt x="10106" y="15249"/>
                  <a:pt x="10151" y="15213"/>
                </a:cubicBezTo>
                <a:cubicBezTo>
                  <a:pt x="10275" y="15113"/>
                  <a:pt x="10320" y="15106"/>
                  <a:pt x="10405" y="15183"/>
                </a:cubicBezTo>
                <a:cubicBezTo>
                  <a:pt x="10445" y="15219"/>
                  <a:pt x="10524" y="15272"/>
                  <a:pt x="10579" y="15301"/>
                </a:cubicBezTo>
                <a:cubicBezTo>
                  <a:pt x="10634" y="15330"/>
                  <a:pt x="10690" y="15372"/>
                  <a:pt x="10705" y="15392"/>
                </a:cubicBezTo>
                <a:cubicBezTo>
                  <a:pt x="10719" y="15412"/>
                  <a:pt x="10774" y="15453"/>
                  <a:pt x="10828" y="15483"/>
                </a:cubicBezTo>
                <a:cubicBezTo>
                  <a:pt x="10881" y="15513"/>
                  <a:pt x="10928" y="15545"/>
                  <a:pt x="10928" y="15556"/>
                </a:cubicBezTo>
                <a:cubicBezTo>
                  <a:pt x="10928" y="15567"/>
                  <a:pt x="10973" y="15605"/>
                  <a:pt x="11030" y="15641"/>
                </a:cubicBezTo>
                <a:cubicBezTo>
                  <a:pt x="11087" y="15676"/>
                  <a:pt x="11163" y="15730"/>
                  <a:pt x="11197" y="15762"/>
                </a:cubicBezTo>
                <a:cubicBezTo>
                  <a:pt x="11277" y="15837"/>
                  <a:pt x="11388" y="15870"/>
                  <a:pt x="11556" y="15868"/>
                </a:cubicBezTo>
                <a:cubicBezTo>
                  <a:pt x="11662" y="15867"/>
                  <a:pt x="11704" y="15879"/>
                  <a:pt x="11751" y="15923"/>
                </a:cubicBezTo>
                <a:cubicBezTo>
                  <a:pt x="11783" y="15953"/>
                  <a:pt x="11818" y="15978"/>
                  <a:pt x="11827" y="15978"/>
                </a:cubicBezTo>
                <a:cubicBezTo>
                  <a:pt x="11845" y="15978"/>
                  <a:pt x="11954" y="15899"/>
                  <a:pt x="12066" y="15805"/>
                </a:cubicBezTo>
                <a:cubicBezTo>
                  <a:pt x="12096" y="15779"/>
                  <a:pt x="12129" y="15759"/>
                  <a:pt x="12138" y="15762"/>
                </a:cubicBezTo>
                <a:cubicBezTo>
                  <a:pt x="12147" y="15766"/>
                  <a:pt x="12156" y="15759"/>
                  <a:pt x="12156" y="15744"/>
                </a:cubicBezTo>
                <a:cubicBezTo>
                  <a:pt x="12156" y="15729"/>
                  <a:pt x="12183" y="15704"/>
                  <a:pt x="12220" y="15689"/>
                </a:cubicBezTo>
                <a:cubicBezTo>
                  <a:pt x="12264" y="15671"/>
                  <a:pt x="12291" y="15639"/>
                  <a:pt x="12299" y="15592"/>
                </a:cubicBezTo>
                <a:cubicBezTo>
                  <a:pt x="12323" y="15458"/>
                  <a:pt x="12351" y="15409"/>
                  <a:pt x="12422" y="15374"/>
                </a:cubicBezTo>
                <a:cubicBezTo>
                  <a:pt x="12462" y="15354"/>
                  <a:pt x="12508" y="15319"/>
                  <a:pt x="12525" y="15295"/>
                </a:cubicBezTo>
                <a:cubicBezTo>
                  <a:pt x="12541" y="15271"/>
                  <a:pt x="12564" y="15249"/>
                  <a:pt x="12573" y="15249"/>
                </a:cubicBezTo>
                <a:cubicBezTo>
                  <a:pt x="12583" y="15249"/>
                  <a:pt x="12650" y="15203"/>
                  <a:pt x="12722" y="15146"/>
                </a:cubicBezTo>
                <a:cubicBezTo>
                  <a:pt x="12795" y="15089"/>
                  <a:pt x="12865" y="15043"/>
                  <a:pt x="12876" y="15043"/>
                </a:cubicBezTo>
                <a:cubicBezTo>
                  <a:pt x="12887" y="15043"/>
                  <a:pt x="12901" y="15029"/>
                  <a:pt x="12907" y="15010"/>
                </a:cubicBezTo>
                <a:cubicBezTo>
                  <a:pt x="12913" y="14991"/>
                  <a:pt x="12956" y="14953"/>
                  <a:pt x="13002" y="14928"/>
                </a:cubicBezTo>
                <a:cubicBezTo>
                  <a:pt x="13047" y="14902"/>
                  <a:pt x="13129" y="14844"/>
                  <a:pt x="13184" y="14797"/>
                </a:cubicBezTo>
                <a:cubicBezTo>
                  <a:pt x="13239" y="14751"/>
                  <a:pt x="13308" y="14704"/>
                  <a:pt x="13335" y="14694"/>
                </a:cubicBezTo>
                <a:cubicBezTo>
                  <a:pt x="13362" y="14684"/>
                  <a:pt x="13384" y="14667"/>
                  <a:pt x="13384" y="14655"/>
                </a:cubicBezTo>
                <a:cubicBezTo>
                  <a:pt x="13384" y="14643"/>
                  <a:pt x="13409" y="14615"/>
                  <a:pt x="13443" y="14594"/>
                </a:cubicBezTo>
                <a:cubicBezTo>
                  <a:pt x="13572" y="14514"/>
                  <a:pt x="13615" y="14484"/>
                  <a:pt x="13691" y="14415"/>
                </a:cubicBezTo>
                <a:cubicBezTo>
                  <a:pt x="13734" y="14376"/>
                  <a:pt x="13780" y="14342"/>
                  <a:pt x="13789" y="14342"/>
                </a:cubicBezTo>
                <a:cubicBezTo>
                  <a:pt x="13798" y="14342"/>
                  <a:pt x="13882" y="14280"/>
                  <a:pt x="13976" y="14203"/>
                </a:cubicBezTo>
                <a:lnTo>
                  <a:pt x="14148" y="14063"/>
                </a:lnTo>
                <a:lnTo>
                  <a:pt x="14191" y="14115"/>
                </a:lnTo>
                <a:lnTo>
                  <a:pt x="14235" y="14170"/>
                </a:lnTo>
                <a:lnTo>
                  <a:pt x="14319" y="14091"/>
                </a:lnTo>
                <a:cubicBezTo>
                  <a:pt x="14365" y="14048"/>
                  <a:pt x="14432" y="14002"/>
                  <a:pt x="14468" y="13984"/>
                </a:cubicBezTo>
                <a:cubicBezTo>
                  <a:pt x="14569" y="13936"/>
                  <a:pt x="14676" y="13817"/>
                  <a:pt x="14683" y="13745"/>
                </a:cubicBezTo>
                <a:cubicBezTo>
                  <a:pt x="14693" y="13654"/>
                  <a:pt x="14713" y="13624"/>
                  <a:pt x="14794" y="13578"/>
                </a:cubicBezTo>
                <a:cubicBezTo>
                  <a:pt x="14832" y="13556"/>
                  <a:pt x="14893" y="13507"/>
                  <a:pt x="14929" y="13472"/>
                </a:cubicBezTo>
                <a:cubicBezTo>
                  <a:pt x="14994" y="13409"/>
                  <a:pt x="14997" y="13406"/>
                  <a:pt x="15004" y="13126"/>
                </a:cubicBezTo>
                <a:cubicBezTo>
                  <a:pt x="15010" y="12875"/>
                  <a:pt x="15006" y="12836"/>
                  <a:pt x="14970" y="12801"/>
                </a:cubicBezTo>
                <a:cubicBezTo>
                  <a:pt x="14888" y="12720"/>
                  <a:pt x="14774" y="12630"/>
                  <a:pt x="14678" y="12571"/>
                </a:cubicBezTo>
                <a:cubicBezTo>
                  <a:pt x="14624" y="12537"/>
                  <a:pt x="14543" y="12481"/>
                  <a:pt x="14499" y="12446"/>
                </a:cubicBezTo>
                <a:cubicBezTo>
                  <a:pt x="14387" y="12358"/>
                  <a:pt x="14274" y="12285"/>
                  <a:pt x="14250" y="12283"/>
                </a:cubicBezTo>
                <a:cubicBezTo>
                  <a:pt x="14200" y="12278"/>
                  <a:pt x="14219" y="12212"/>
                  <a:pt x="14281" y="12170"/>
                </a:cubicBezTo>
                <a:cubicBezTo>
                  <a:pt x="14319" y="12145"/>
                  <a:pt x="14399" y="12081"/>
                  <a:pt x="14460" y="12028"/>
                </a:cubicBezTo>
                <a:cubicBezTo>
                  <a:pt x="14521" y="11974"/>
                  <a:pt x="14581" y="11931"/>
                  <a:pt x="14591" y="11931"/>
                </a:cubicBezTo>
                <a:cubicBezTo>
                  <a:pt x="14602" y="11931"/>
                  <a:pt x="14713" y="11851"/>
                  <a:pt x="14840" y="11755"/>
                </a:cubicBezTo>
                <a:cubicBezTo>
                  <a:pt x="15335" y="11377"/>
                  <a:pt x="15413" y="11322"/>
                  <a:pt x="15427" y="11327"/>
                </a:cubicBezTo>
                <a:cubicBezTo>
                  <a:pt x="15434" y="11330"/>
                  <a:pt x="15455" y="11308"/>
                  <a:pt x="15476" y="11282"/>
                </a:cubicBezTo>
                <a:cubicBezTo>
                  <a:pt x="15511" y="11235"/>
                  <a:pt x="15517" y="11238"/>
                  <a:pt x="15627" y="11321"/>
                </a:cubicBezTo>
                <a:cubicBezTo>
                  <a:pt x="15689" y="11368"/>
                  <a:pt x="15760" y="11427"/>
                  <a:pt x="15783" y="11451"/>
                </a:cubicBezTo>
                <a:cubicBezTo>
                  <a:pt x="15829" y="11501"/>
                  <a:pt x="15992" y="11567"/>
                  <a:pt x="16070" y="11567"/>
                </a:cubicBezTo>
                <a:cubicBezTo>
                  <a:pt x="16097" y="11567"/>
                  <a:pt x="16163" y="11608"/>
                  <a:pt x="16214" y="11658"/>
                </a:cubicBezTo>
                <a:cubicBezTo>
                  <a:pt x="16264" y="11708"/>
                  <a:pt x="16315" y="11749"/>
                  <a:pt x="16329" y="11749"/>
                </a:cubicBezTo>
                <a:cubicBezTo>
                  <a:pt x="16343" y="11749"/>
                  <a:pt x="16381" y="11764"/>
                  <a:pt x="16411" y="11782"/>
                </a:cubicBezTo>
                <a:cubicBezTo>
                  <a:pt x="16441" y="11801"/>
                  <a:pt x="16539" y="11844"/>
                  <a:pt x="16629" y="11876"/>
                </a:cubicBezTo>
                <a:cubicBezTo>
                  <a:pt x="16720" y="11909"/>
                  <a:pt x="16849" y="11955"/>
                  <a:pt x="16916" y="11982"/>
                </a:cubicBezTo>
                <a:cubicBezTo>
                  <a:pt x="17056" y="12039"/>
                  <a:pt x="17160" y="12047"/>
                  <a:pt x="17219" y="12004"/>
                </a:cubicBezTo>
                <a:cubicBezTo>
                  <a:pt x="17244" y="11985"/>
                  <a:pt x="17275" y="11981"/>
                  <a:pt x="17301" y="11994"/>
                </a:cubicBezTo>
                <a:cubicBezTo>
                  <a:pt x="17324" y="12007"/>
                  <a:pt x="17353" y="12020"/>
                  <a:pt x="17365" y="12022"/>
                </a:cubicBezTo>
                <a:cubicBezTo>
                  <a:pt x="17377" y="12024"/>
                  <a:pt x="17405" y="12035"/>
                  <a:pt x="17426" y="12046"/>
                </a:cubicBezTo>
                <a:cubicBezTo>
                  <a:pt x="17448" y="12057"/>
                  <a:pt x="17565" y="12058"/>
                  <a:pt x="17688" y="12049"/>
                </a:cubicBezTo>
                <a:cubicBezTo>
                  <a:pt x="17811" y="12040"/>
                  <a:pt x="17956" y="12033"/>
                  <a:pt x="18008" y="12034"/>
                </a:cubicBezTo>
                <a:cubicBezTo>
                  <a:pt x="18064" y="12035"/>
                  <a:pt x="18118" y="12020"/>
                  <a:pt x="18139" y="11997"/>
                </a:cubicBezTo>
                <a:cubicBezTo>
                  <a:pt x="18159" y="11976"/>
                  <a:pt x="18206" y="11954"/>
                  <a:pt x="18242" y="11946"/>
                </a:cubicBezTo>
                <a:cubicBezTo>
                  <a:pt x="18277" y="11938"/>
                  <a:pt x="18333" y="11906"/>
                  <a:pt x="18367" y="11876"/>
                </a:cubicBezTo>
                <a:cubicBezTo>
                  <a:pt x="18401" y="11846"/>
                  <a:pt x="18447" y="11817"/>
                  <a:pt x="18467" y="11812"/>
                </a:cubicBezTo>
                <a:cubicBezTo>
                  <a:pt x="18624" y="11777"/>
                  <a:pt x="18730" y="11716"/>
                  <a:pt x="18972" y="11521"/>
                </a:cubicBezTo>
                <a:cubicBezTo>
                  <a:pt x="19125" y="11398"/>
                  <a:pt x="19253" y="11287"/>
                  <a:pt x="19257" y="11275"/>
                </a:cubicBezTo>
                <a:cubicBezTo>
                  <a:pt x="19261" y="11264"/>
                  <a:pt x="19329" y="11220"/>
                  <a:pt x="19406" y="11175"/>
                </a:cubicBezTo>
                <a:cubicBezTo>
                  <a:pt x="19482" y="11131"/>
                  <a:pt x="19548" y="11077"/>
                  <a:pt x="19554" y="11057"/>
                </a:cubicBezTo>
                <a:cubicBezTo>
                  <a:pt x="19561" y="11037"/>
                  <a:pt x="19583" y="11021"/>
                  <a:pt x="19600" y="11021"/>
                </a:cubicBezTo>
                <a:cubicBezTo>
                  <a:pt x="19618" y="11021"/>
                  <a:pt x="19659" y="10994"/>
                  <a:pt x="19693" y="10960"/>
                </a:cubicBezTo>
                <a:cubicBezTo>
                  <a:pt x="19789" y="10865"/>
                  <a:pt x="20153" y="10605"/>
                  <a:pt x="20190" y="10605"/>
                </a:cubicBezTo>
                <a:cubicBezTo>
                  <a:pt x="20208" y="10605"/>
                  <a:pt x="20256" y="10559"/>
                  <a:pt x="20298" y="10502"/>
                </a:cubicBezTo>
                <a:cubicBezTo>
                  <a:pt x="20339" y="10445"/>
                  <a:pt x="20379" y="10399"/>
                  <a:pt x="20387" y="10399"/>
                </a:cubicBezTo>
                <a:cubicBezTo>
                  <a:pt x="20437" y="10399"/>
                  <a:pt x="20703" y="10165"/>
                  <a:pt x="20821" y="10017"/>
                </a:cubicBezTo>
                <a:cubicBezTo>
                  <a:pt x="20969" y="9830"/>
                  <a:pt x="21092" y="9646"/>
                  <a:pt x="21069" y="9646"/>
                </a:cubicBezTo>
                <a:cubicBezTo>
                  <a:pt x="21062" y="9646"/>
                  <a:pt x="21067" y="9629"/>
                  <a:pt x="21082" y="9607"/>
                </a:cubicBezTo>
                <a:cubicBezTo>
                  <a:pt x="21097" y="9585"/>
                  <a:pt x="21112" y="9542"/>
                  <a:pt x="21115" y="9510"/>
                </a:cubicBezTo>
                <a:cubicBezTo>
                  <a:pt x="21125" y="9415"/>
                  <a:pt x="21162" y="9324"/>
                  <a:pt x="21213" y="9270"/>
                </a:cubicBezTo>
                <a:cubicBezTo>
                  <a:pt x="21264" y="9215"/>
                  <a:pt x="21304" y="9121"/>
                  <a:pt x="21346" y="8958"/>
                </a:cubicBezTo>
                <a:cubicBezTo>
                  <a:pt x="21361" y="8901"/>
                  <a:pt x="21381" y="8841"/>
                  <a:pt x="21392" y="8824"/>
                </a:cubicBezTo>
                <a:cubicBezTo>
                  <a:pt x="21404" y="8808"/>
                  <a:pt x="21417" y="8767"/>
                  <a:pt x="21421" y="8733"/>
                </a:cubicBezTo>
                <a:cubicBezTo>
                  <a:pt x="21424" y="8700"/>
                  <a:pt x="21438" y="8639"/>
                  <a:pt x="21451" y="8600"/>
                </a:cubicBezTo>
                <a:cubicBezTo>
                  <a:pt x="21496" y="8469"/>
                  <a:pt x="21518" y="8233"/>
                  <a:pt x="21500" y="8063"/>
                </a:cubicBezTo>
                <a:cubicBezTo>
                  <a:pt x="21487" y="7939"/>
                  <a:pt x="21489" y="7879"/>
                  <a:pt x="21510" y="7838"/>
                </a:cubicBezTo>
                <a:cubicBezTo>
                  <a:pt x="21545" y="7773"/>
                  <a:pt x="21593" y="7475"/>
                  <a:pt x="21577" y="7426"/>
                </a:cubicBezTo>
                <a:cubicBezTo>
                  <a:pt x="21571" y="7407"/>
                  <a:pt x="21566" y="7241"/>
                  <a:pt x="21564" y="7059"/>
                </a:cubicBezTo>
                <a:cubicBezTo>
                  <a:pt x="21562" y="6853"/>
                  <a:pt x="21552" y="6714"/>
                  <a:pt x="21536" y="6692"/>
                </a:cubicBezTo>
                <a:cubicBezTo>
                  <a:pt x="21522" y="6672"/>
                  <a:pt x="21514" y="6654"/>
                  <a:pt x="21518" y="6652"/>
                </a:cubicBezTo>
                <a:cubicBezTo>
                  <a:pt x="21522" y="6651"/>
                  <a:pt x="21513" y="6599"/>
                  <a:pt x="21497" y="6537"/>
                </a:cubicBezTo>
                <a:cubicBezTo>
                  <a:pt x="21478" y="6461"/>
                  <a:pt x="21452" y="6416"/>
                  <a:pt x="21418" y="6400"/>
                </a:cubicBezTo>
                <a:cubicBezTo>
                  <a:pt x="21359" y="6374"/>
                  <a:pt x="21356" y="6356"/>
                  <a:pt x="21397" y="6285"/>
                </a:cubicBezTo>
                <a:cubicBezTo>
                  <a:pt x="21431" y="6229"/>
                  <a:pt x="21439" y="5968"/>
                  <a:pt x="21408" y="5945"/>
                </a:cubicBezTo>
                <a:cubicBezTo>
                  <a:pt x="21397" y="5938"/>
                  <a:pt x="21395" y="5920"/>
                  <a:pt x="21403" y="5906"/>
                </a:cubicBezTo>
                <a:cubicBezTo>
                  <a:pt x="21410" y="5892"/>
                  <a:pt x="21402" y="5863"/>
                  <a:pt x="21387" y="5842"/>
                </a:cubicBezTo>
                <a:cubicBezTo>
                  <a:pt x="21373" y="5822"/>
                  <a:pt x="21368" y="5806"/>
                  <a:pt x="21377" y="5806"/>
                </a:cubicBezTo>
                <a:cubicBezTo>
                  <a:pt x="21386" y="5806"/>
                  <a:pt x="21384" y="5790"/>
                  <a:pt x="21372" y="5773"/>
                </a:cubicBezTo>
                <a:cubicBezTo>
                  <a:pt x="21360" y="5755"/>
                  <a:pt x="21339" y="5673"/>
                  <a:pt x="21323" y="5591"/>
                </a:cubicBezTo>
                <a:cubicBezTo>
                  <a:pt x="21308" y="5508"/>
                  <a:pt x="21287" y="5434"/>
                  <a:pt x="21277" y="5427"/>
                </a:cubicBezTo>
                <a:cubicBezTo>
                  <a:pt x="21268" y="5420"/>
                  <a:pt x="21265" y="5396"/>
                  <a:pt x="21272" y="5375"/>
                </a:cubicBezTo>
                <a:cubicBezTo>
                  <a:pt x="21279" y="5354"/>
                  <a:pt x="21272" y="5321"/>
                  <a:pt x="21259" y="5302"/>
                </a:cubicBezTo>
                <a:cubicBezTo>
                  <a:pt x="21246" y="5283"/>
                  <a:pt x="21242" y="5262"/>
                  <a:pt x="21249" y="5254"/>
                </a:cubicBezTo>
                <a:cubicBezTo>
                  <a:pt x="21256" y="5246"/>
                  <a:pt x="21228" y="5173"/>
                  <a:pt x="21190" y="5093"/>
                </a:cubicBezTo>
                <a:cubicBezTo>
                  <a:pt x="21144" y="4997"/>
                  <a:pt x="21107" y="4950"/>
                  <a:pt x="21080" y="4950"/>
                </a:cubicBezTo>
                <a:cubicBezTo>
                  <a:pt x="21055" y="4950"/>
                  <a:pt x="21025" y="4915"/>
                  <a:pt x="21003" y="4865"/>
                </a:cubicBezTo>
                <a:cubicBezTo>
                  <a:pt x="20960" y="4770"/>
                  <a:pt x="20956" y="4754"/>
                  <a:pt x="20944" y="4574"/>
                </a:cubicBezTo>
                <a:cubicBezTo>
                  <a:pt x="20938" y="4486"/>
                  <a:pt x="20905" y="4382"/>
                  <a:pt x="20844" y="4250"/>
                </a:cubicBezTo>
                <a:cubicBezTo>
                  <a:pt x="20794" y="4143"/>
                  <a:pt x="20728" y="3996"/>
                  <a:pt x="20695" y="3925"/>
                </a:cubicBezTo>
                <a:cubicBezTo>
                  <a:pt x="20662" y="3854"/>
                  <a:pt x="20633" y="3783"/>
                  <a:pt x="20631" y="3767"/>
                </a:cubicBezTo>
                <a:cubicBezTo>
                  <a:pt x="20622" y="3709"/>
                  <a:pt x="20508" y="3589"/>
                  <a:pt x="20459" y="3588"/>
                </a:cubicBezTo>
                <a:cubicBezTo>
                  <a:pt x="20426" y="3588"/>
                  <a:pt x="20374" y="3537"/>
                  <a:pt x="20305" y="3443"/>
                </a:cubicBezTo>
                <a:cubicBezTo>
                  <a:pt x="20187" y="3280"/>
                  <a:pt x="20135" y="3163"/>
                  <a:pt x="20159" y="3106"/>
                </a:cubicBezTo>
                <a:cubicBezTo>
                  <a:pt x="20169" y="3084"/>
                  <a:pt x="20173" y="3052"/>
                  <a:pt x="20167" y="3033"/>
                </a:cubicBezTo>
                <a:cubicBezTo>
                  <a:pt x="20152" y="2984"/>
                  <a:pt x="20050" y="2860"/>
                  <a:pt x="19982" y="2809"/>
                </a:cubicBezTo>
                <a:cubicBezTo>
                  <a:pt x="19950" y="2784"/>
                  <a:pt x="19926" y="2753"/>
                  <a:pt x="19931" y="2736"/>
                </a:cubicBezTo>
                <a:cubicBezTo>
                  <a:pt x="19937" y="2719"/>
                  <a:pt x="19887" y="2641"/>
                  <a:pt x="19821" y="2566"/>
                </a:cubicBezTo>
                <a:cubicBezTo>
                  <a:pt x="19718" y="2449"/>
                  <a:pt x="19691" y="2430"/>
                  <a:pt x="19626" y="2436"/>
                </a:cubicBezTo>
                <a:cubicBezTo>
                  <a:pt x="19567" y="2440"/>
                  <a:pt x="19529" y="2423"/>
                  <a:pt x="19454" y="2348"/>
                </a:cubicBezTo>
                <a:cubicBezTo>
                  <a:pt x="19310" y="2202"/>
                  <a:pt x="19232" y="2127"/>
                  <a:pt x="19185" y="2087"/>
                </a:cubicBezTo>
                <a:cubicBezTo>
                  <a:pt x="19158" y="2064"/>
                  <a:pt x="19142" y="2017"/>
                  <a:pt x="19142" y="1962"/>
                </a:cubicBezTo>
                <a:cubicBezTo>
                  <a:pt x="19140" y="1869"/>
                  <a:pt x="19103" y="1830"/>
                  <a:pt x="18821" y="1617"/>
                </a:cubicBezTo>
                <a:lnTo>
                  <a:pt x="18685" y="1513"/>
                </a:lnTo>
                <a:lnTo>
                  <a:pt x="18636" y="1586"/>
                </a:lnTo>
                <a:lnTo>
                  <a:pt x="18585" y="1662"/>
                </a:lnTo>
                <a:lnTo>
                  <a:pt x="18447" y="1580"/>
                </a:lnTo>
                <a:cubicBezTo>
                  <a:pt x="18370" y="1535"/>
                  <a:pt x="18291" y="1498"/>
                  <a:pt x="18272" y="1498"/>
                </a:cubicBezTo>
                <a:cubicBezTo>
                  <a:pt x="18204" y="1498"/>
                  <a:pt x="18142" y="1418"/>
                  <a:pt x="18142" y="1331"/>
                </a:cubicBezTo>
                <a:cubicBezTo>
                  <a:pt x="18142" y="1225"/>
                  <a:pt x="18096" y="1152"/>
                  <a:pt x="18029" y="1146"/>
                </a:cubicBezTo>
                <a:cubicBezTo>
                  <a:pt x="18000" y="1144"/>
                  <a:pt x="17960" y="1134"/>
                  <a:pt x="17939" y="1125"/>
                </a:cubicBezTo>
                <a:cubicBezTo>
                  <a:pt x="17867" y="1094"/>
                  <a:pt x="17836" y="1083"/>
                  <a:pt x="17829" y="1089"/>
                </a:cubicBezTo>
                <a:cubicBezTo>
                  <a:pt x="17825" y="1092"/>
                  <a:pt x="17804" y="1080"/>
                  <a:pt x="17785" y="1061"/>
                </a:cubicBezTo>
                <a:cubicBezTo>
                  <a:pt x="17746" y="1023"/>
                  <a:pt x="17654" y="995"/>
                  <a:pt x="17573" y="998"/>
                </a:cubicBezTo>
                <a:cubicBezTo>
                  <a:pt x="17539" y="999"/>
                  <a:pt x="17493" y="1034"/>
                  <a:pt x="17452" y="1089"/>
                </a:cubicBezTo>
                <a:cubicBezTo>
                  <a:pt x="17351" y="1225"/>
                  <a:pt x="17278" y="1275"/>
                  <a:pt x="17224" y="1240"/>
                </a:cubicBezTo>
                <a:cubicBezTo>
                  <a:pt x="17199" y="1225"/>
                  <a:pt x="17172" y="1184"/>
                  <a:pt x="17165" y="1149"/>
                </a:cubicBezTo>
                <a:cubicBezTo>
                  <a:pt x="17158" y="1115"/>
                  <a:pt x="17134" y="1068"/>
                  <a:pt x="17111" y="1043"/>
                </a:cubicBezTo>
                <a:cubicBezTo>
                  <a:pt x="17088" y="1019"/>
                  <a:pt x="17068" y="983"/>
                  <a:pt x="17068" y="967"/>
                </a:cubicBezTo>
                <a:cubicBezTo>
                  <a:pt x="17067" y="952"/>
                  <a:pt x="17042" y="918"/>
                  <a:pt x="17011" y="891"/>
                </a:cubicBezTo>
                <a:cubicBezTo>
                  <a:pt x="16965" y="851"/>
                  <a:pt x="16944" y="849"/>
                  <a:pt x="16898" y="873"/>
                </a:cubicBezTo>
                <a:cubicBezTo>
                  <a:pt x="16868" y="890"/>
                  <a:pt x="16824" y="894"/>
                  <a:pt x="16801" y="885"/>
                </a:cubicBezTo>
                <a:cubicBezTo>
                  <a:pt x="16778" y="877"/>
                  <a:pt x="16746" y="882"/>
                  <a:pt x="16732" y="895"/>
                </a:cubicBezTo>
                <a:cubicBezTo>
                  <a:pt x="16717" y="907"/>
                  <a:pt x="16653" y="920"/>
                  <a:pt x="16588" y="925"/>
                </a:cubicBezTo>
                <a:cubicBezTo>
                  <a:pt x="16487" y="932"/>
                  <a:pt x="16452" y="949"/>
                  <a:pt x="16347" y="1046"/>
                </a:cubicBezTo>
                <a:cubicBezTo>
                  <a:pt x="16210" y="1174"/>
                  <a:pt x="16171" y="1182"/>
                  <a:pt x="16052" y="1110"/>
                </a:cubicBezTo>
                <a:cubicBezTo>
                  <a:pt x="15974" y="1063"/>
                  <a:pt x="15967" y="1063"/>
                  <a:pt x="15906" y="1104"/>
                </a:cubicBezTo>
                <a:cubicBezTo>
                  <a:pt x="15847" y="1144"/>
                  <a:pt x="15837" y="1144"/>
                  <a:pt x="15781" y="1104"/>
                </a:cubicBezTo>
                <a:cubicBezTo>
                  <a:pt x="15743" y="1077"/>
                  <a:pt x="15713" y="1023"/>
                  <a:pt x="15699" y="961"/>
                </a:cubicBezTo>
                <a:cubicBezTo>
                  <a:pt x="15681" y="886"/>
                  <a:pt x="15656" y="851"/>
                  <a:pt x="15599" y="819"/>
                </a:cubicBezTo>
                <a:cubicBezTo>
                  <a:pt x="15557" y="795"/>
                  <a:pt x="15447" y="734"/>
                  <a:pt x="15355" y="682"/>
                </a:cubicBezTo>
                <a:cubicBezTo>
                  <a:pt x="15210" y="600"/>
                  <a:pt x="15169" y="586"/>
                  <a:pt x="15047" y="591"/>
                </a:cubicBezTo>
                <a:cubicBezTo>
                  <a:pt x="14894" y="598"/>
                  <a:pt x="14819" y="579"/>
                  <a:pt x="14760" y="518"/>
                </a:cubicBezTo>
                <a:cubicBezTo>
                  <a:pt x="14739" y="496"/>
                  <a:pt x="14722" y="483"/>
                  <a:pt x="14722" y="491"/>
                </a:cubicBezTo>
                <a:cubicBezTo>
                  <a:pt x="14722" y="499"/>
                  <a:pt x="14618" y="445"/>
                  <a:pt x="14491" y="370"/>
                </a:cubicBezTo>
                <a:cubicBezTo>
                  <a:pt x="14283" y="247"/>
                  <a:pt x="14256" y="240"/>
                  <a:pt x="14217" y="273"/>
                </a:cubicBezTo>
                <a:cubicBezTo>
                  <a:pt x="14190" y="295"/>
                  <a:pt x="14152" y="299"/>
                  <a:pt x="14122" y="288"/>
                </a:cubicBezTo>
                <a:cubicBezTo>
                  <a:pt x="14095" y="278"/>
                  <a:pt x="14069" y="272"/>
                  <a:pt x="14063" y="273"/>
                </a:cubicBezTo>
                <a:cubicBezTo>
                  <a:pt x="14057" y="273"/>
                  <a:pt x="13979" y="226"/>
                  <a:pt x="13889" y="169"/>
                </a:cubicBezTo>
                <a:cubicBezTo>
                  <a:pt x="13798" y="113"/>
                  <a:pt x="13720" y="65"/>
                  <a:pt x="13717" y="66"/>
                </a:cubicBezTo>
                <a:cubicBezTo>
                  <a:pt x="13707" y="69"/>
                  <a:pt x="13634" y="41"/>
                  <a:pt x="13584" y="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2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0203" y="1247955"/>
            <a:ext cx="4715773" cy="993090"/>
          </a:xfrm>
          <a:prstGeom prst="rect">
            <a:avLst/>
          </a:prstGeom>
          <a:noFill/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Pulse Width Modulation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(PWM)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9" y="2779147"/>
            <a:ext cx="9059539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8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202" y="2441786"/>
            <a:ext cx="752515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0203" y="1247955"/>
            <a:ext cx="4715773" cy="993090"/>
          </a:xfrm>
          <a:prstGeom prst="rect">
            <a:avLst/>
          </a:prstGeom>
          <a:noFill/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Pulse Width Modulation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(PWM)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292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10" y="3189452"/>
            <a:ext cx="6748758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003" y="1348620"/>
            <a:ext cx="4715773" cy="993090"/>
          </a:xfrm>
          <a:prstGeom prst="rect">
            <a:avLst/>
          </a:prstGeom>
          <a:noFill/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DC Motor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Controller</a:t>
            </a: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(DRV8833)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8731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59670" y="2714445"/>
            <a:ext cx="6515651" cy="290130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Motor Control			GPIO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LEFT_WHEEL_FORWARD		IO7</a:t>
            </a:r>
          </a:p>
          <a:p>
            <a:endParaRPr lang="en-US" sz="1800" dirty="0" smtClean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LEFT_WHEEL_BACKWARD		IO8</a:t>
            </a:r>
          </a:p>
          <a:p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RIGHT_WHEEL_FORWARD		IO27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RIGHT_WHEEL_BACKWARD   	                      IO26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1427" y="1363358"/>
            <a:ext cx="2352136" cy="562203"/>
          </a:xfrm>
          <a:prstGeom prst="rec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DC Motor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4175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320107" y="9111018"/>
            <a:ext cx="3034454" cy="3775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64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070950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latin typeface="맑은 고딕" panose="020B0503020000020004" pitchFamily="50" charset="-127"/>
                <a:ea typeface="맑은 고딕" panose="020B0503020000020004" pitchFamily="50" charset="-127"/>
              </a:rPr>
              <a:t>iFBalance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7971" y="1929446"/>
            <a:ext cx="4066689" cy="562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PWM Function in ESP32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1375" y="7080523"/>
            <a:ext cx="6243567" cy="562203"/>
          </a:xfrm>
          <a:prstGeom prst="rect">
            <a:avLst/>
          </a:prstGeom>
          <a:solidFill>
            <a:schemeClr val="tx1"/>
          </a:solidFill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28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ledcWrite</a:t>
            </a:r>
            <a:r>
              <a:rPr 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(Channel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dutyCycle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1375" y="2643319"/>
            <a:ext cx="9238909" cy="562203"/>
          </a:xfrm>
          <a:prstGeom prst="rect">
            <a:avLst/>
          </a:prstGeom>
          <a:solidFill>
            <a:schemeClr val="tx1"/>
          </a:solidFill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28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ledcSetup</a:t>
            </a:r>
            <a:r>
              <a:rPr 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(Channel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freq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, resolution);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1375" y="5285306"/>
            <a:ext cx="6440736" cy="562203"/>
          </a:xfrm>
          <a:prstGeom prst="rect">
            <a:avLst/>
          </a:prstGeom>
          <a:solidFill>
            <a:schemeClr val="tx1"/>
          </a:solidFill>
          <a:ln w="28575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28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ledcAttachPin</a:t>
            </a:r>
            <a:r>
              <a:rPr 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GPIOPin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Channel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45941" y="7978505"/>
            <a:ext cx="11355534" cy="62201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28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changing the </a:t>
            </a:r>
            <a:r>
              <a:rPr lang="en-US" sz="2800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GPIO output value with </a:t>
            </a:r>
            <a:r>
              <a:rPr lang="en-US" sz="28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PWM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5941" y="6123479"/>
            <a:ext cx="11355534" cy="62201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attach the channel to the GPIO to be controlled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41375" y="3494855"/>
            <a:ext cx="11355534" cy="157546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configure </a:t>
            </a: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PWM </a:t>
            </a:r>
            <a:r>
              <a:rPr lang="en-US" sz="2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functionalitites</a:t>
            </a: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18 </a:t>
            </a:r>
            <a:r>
              <a:rPr lang="en-US" sz="2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channles</a:t>
            </a: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are available in two ADC group. ADC1_CHx (</a:t>
            </a:r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0~7) &amp; </a:t>
            </a: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ADC2_CHx </a:t>
            </a:r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0~9)</a:t>
            </a:r>
          </a:p>
          <a:p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Maximum resolution 16 bit.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7640" y="1076499"/>
            <a:ext cx="2352136" cy="562203"/>
          </a:xfrm>
          <a:prstGeom prst="rec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DC Motor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1991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9376" y="2066082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Control DC Motor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(DC Motor Control)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78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" name="Rounded Rectangle 4"/>
          <p:cNvSpPr>
            <a:spLocks/>
          </p:cNvSpPr>
          <p:nvPr/>
        </p:nvSpPr>
        <p:spPr>
          <a:xfrm>
            <a:off x="1738194" y="3261819"/>
            <a:ext cx="8961120" cy="2743200"/>
          </a:xfrm>
          <a:prstGeom prst="roundRect">
            <a:avLst>
              <a:gd name="adj" fmla="val 6132"/>
            </a:avLst>
          </a:prstGeom>
          <a:noFill/>
          <a:ln w="635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ln w="0"/>
                <a:solidFill>
                  <a:schemeClr val="tx1"/>
                </a:solidFill>
              </a:rPr>
              <a:t>6</a:t>
            </a:r>
            <a:r>
              <a:rPr kumimoji="0" lang="en-US" sz="3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.0 Encoder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748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914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90202" y="1451390"/>
            <a:ext cx="4715773" cy="562203"/>
          </a:xfrm>
          <a:prstGeom prst="rect">
            <a:avLst/>
          </a:prstGeom>
          <a:noFill/>
          <a:ln/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6710" y="3707921"/>
            <a:ext cx="10082758" cy="22857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Ñ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Webdings" panose="05030102010509060703" pitchFamily="18" charset="2"/>
              </a:rPr>
              <a:t>Rotary movements </a:t>
            </a:r>
            <a:r>
              <a:rPr lang="en-US" sz="2800" dirty="0" smtClean="0">
                <a:sym typeface="Wingdings" panose="05000000000000000000" pitchFamily="2" charset="2"/>
              </a:rPr>
              <a:t>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Webdings" panose="05030102010509060703" pitchFamily="18" charset="2"/>
              </a:rPr>
              <a:t> electrical signals</a:t>
            </a:r>
          </a:p>
          <a:p>
            <a:pPr marR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8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Webdings" panose="05030102010509060703" pitchFamily="18" charset="2"/>
            </a:endParaRP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Ñ"/>
              <a:tabLst/>
            </a:pPr>
            <a:r>
              <a:rPr lang="en-US" sz="2800" dirty="0" smtClean="0">
                <a:sym typeface="Webdings" panose="05030102010509060703" pitchFamily="18" charset="2"/>
              </a:rPr>
              <a:t>Absolute encoder | Incremental encoder</a:t>
            </a: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Ñ"/>
              <a:tabLst/>
            </a:pP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42900" marR="0" indent="-34290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Char char="Ñ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Computer mouse wheel,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flow meter, conveyor belt, printer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6157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914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5" y="2561527"/>
            <a:ext cx="7099542" cy="2286000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5" y="5307810"/>
            <a:ext cx="7413813" cy="22860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7754604" y="3475326"/>
            <a:ext cx="978408" cy="484632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7754604" y="6298723"/>
            <a:ext cx="978408" cy="484632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20107" y="3475326"/>
            <a:ext cx="240437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Single Output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62596" y="6311130"/>
            <a:ext cx="3413743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2-Bit Quadrature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Output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0202" y="1451390"/>
            <a:ext cx="4715773" cy="562203"/>
          </a:xfrm>
          <a:prstGeom prst="rect">
            <a:avLst/>
          </a:prstGeom>
          <a:noFill/>
          <a:ln/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966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914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graphicFrame>
        <p:nvGraphicFramePr>
          <p:cNvPr id="2" name="Diagram 1"/>
          <p:cNvGraphicFramePr/>
          <p:nvPr>
            <p:custDataLst>
              <p:custData r:id="rId1"/>
            </p:custDataLst>
            <p:extLst>
              <p:ext uri="{D42A27DB-BD31-4B8C-83A1-F6EECF244321}">
                <p14:modId xmlns:p14="http://schemas.microsoft.com/office/powerpoint/2010/main" val="1468316995"/>
              </p:ext>
            </p:extLst>
          </p:nvPr>
        </p:nvGraphicFramePr>
        <p:xfrm>
          <a:off x="2133219" y="2583515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90202" y="1451390"/>
            <a:ext cx="4715773" cy="562203"/>
          </a:xfrm>
          <a:prstGeom prst="rect">
            <a:avLst/>
          </a:prstGeom>
          <a:noFill/>
          <a:ln/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273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3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20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3526" y="1202032"/>
            <a:ext cx="8257748" cy="7948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5075" y="3505112"/>
            <a:ext cx="5401837" cy="2743200"/>
            <a:chOff x="291595" y="2211150"/>
            <a:chExt cx="5401837" cy="2743200"/>
          </a:xfrm>
        </p:grpSpPr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291595" y="2211150"/>
              <a:ext cx="5401837" cy="2743200"/>
              <a:chOff x="1624500" y="3394695"/>
              <a:chExt cx="8177629" cy="4152823"/>
            </a:xfrm>
          </p:grpSpPr>
          <p:sp>
            <p:nvSpPr>
              <p:cNvPr id="36" name="원"/>
              <p:cNvSpPr/>
              <p:nvPr/>
            </p:nvSpPr>
            <p:spPr>
              <a:xfrm>
                <a:off x="1624500" y="4006712"/>
                <a:ext cx="3129409" cy="312940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  <a:bevel/>
              </a:ln>
            </p:spPr>
            <p:txBody>
              <a:bodyPr lIns="65023" tIns="65023" rIns="65023" bIns="65023" anchor="ctr"/>
              <a:lstStyle/>
              <a:p>
                <a:endParaRPr/>
              </a:p>
            </p:txBody>
          </p:sp>
          <p:grpSp>
            <p:nvGrpSpPr>
              <p:cNvPr id="37" name="그룹"/>
              <p:cNvGrpSpPr/>
              <p:nvPr/>
            </p:nvGrpSpPr>
            <p:grpSpPr>
              <a:xfrm rot="2803006">
                <a:off x="2916389" y="4217536"/>
                <a:ext cx="549306" cy="2707761"/>
                <a:chOff x="0" y="0"/>
                <a:chExt cx="549304" cy="2707760"/>
              </a:xfrm>
            </p:grpSpPr>
            <p:sp>
              <p:nvSpPr>
                <p:cNvPr id="53" name="직사각형"/>
                <p:cNvSpPr/>
                <p:nvPr/>
              </p:nvSpPr>
              <p:spPr>
                <a:xfrm>
                  <a:off x="0" y="0"/>
                  <a:ext cx="545630" cy="270776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chemeClr val="accent1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4" name="직사각형"/>
                <p:cNvSpPr/>
                <p:nvPr/>
              </p:nvSpPr>
              <p:spPr>
                <a:xfrm>
                  <a:off x="0" y="3152"/>
                  <a:ext cx="549305" cy="585822"/>
                </a:xfrm>
                <a:prstGeom prst="rect">
                  <a:avLst/>
                </a:prstGeom>
                <a:solidFill>
                  <a:srgbClr val="FF3220"/>
                </a:solidFill>
                <a:ln w="12700" cap="flat">
                  <a:solidFill>
                    <a:schemeClr val="accent1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5" name="직사각형"/>
                <p:cNvSpPr/>
                <p:nvPr/>
              </p:nvSpPr>
              <p:spPr>
                <a:xfrm>
                  <a:off x="0" y="2121687"/>
                  <a:ext cx="545630" cy="585823"/>
                </a:xfrm>
                <a:prstGeom prst="rect">
                  <a:avLst/>
                </a:prstGeom>
                <a:solidFill>
                  <a:srgbClr val="1D55E8">
                    <a:alpha val="78369"/>
                  </a:srgbClr>
                </a:solidFill>
                <a:ln w="12700" cap="flat">
                  <a:solidFill>
                    <a:schemeClr val="accent1">
                      <a:alpha val="78369"/>
                    </a:schemeClr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6" name="원"/>
                <p:cNvSpPr/>
                <p:nvPr/>
              </p:nvSpPr>
              <p:spPr>
                <a:xfrm>
                  <a:off x="87215" y="1168281"/>
                  <a:ext cx="371199" cy="37119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1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7" name="원"/>
                <p:cNvSpPr/>
                <p:nvPr/>
              </p:nvSpPr>
              <p:spPr>
                <a:xfrm>
                  <a:off x="147729" y="1228795"/>
                  <a:ext cx="250171" cy="250171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1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" name="N"/>
                <p:cNvSpPr txBox="1"/>
                <p:nvPr/>
              </p:nvSpPr>
              <p:spPr>
                <a:xfrm>
                  <a:off x="91382" y="46888"/>
                  <a:ext cx="362866" cy="4983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65023" tIns="65023" rIns="65023" bIns="65023" numCol="1" anchor="t">
                  <a:spAutoFit/>
                </a:bodyPr>
                <a:lstStyle>
                  <a:lvl1pPr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N</a:t>
                  </a:r>
                </a:p>
              </p:txBody>
            </p:sp>
            <p:sp>
              <p:nvSpPr>
                <p:cNvPr id="59" name="S"/>
                <p:cNvSpPr txBox="1"/>
                <p:nvPr/>
              </p:nvSpPr>
              <p:spPr>
                <a:xfrm>
                  <a:off x="91382" y="2162523"/>
                  <a:ext cx="346048" cy="4983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65023" tIns="65023" rIns="65023" bIns="65023" numCol="1" anchor="t">
                  <a:spAutoFit/>
                </a:bodyPr>
                <a:lstStyle>
                  <a:lvl1pPr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S</a:t>
                  </a:r>
                </a:p>
              </p:txBody>
            </p:sp>
          </p:grpSp>
          <p:grpSp>
            <p:nvGrpSpPr>
              <p:cNvPr id="38" name="그룹"/>
              <p:cNvGrpSpPr/>
              <p:nvPr/>
            </p:nvGrpSpPr>
            <p:grpSpPr>
              <a:xfrm rot="2765790">
                <a:off x="4065008" y="3833778"/>
                <a:ext cx="1463987" cy="585822"/>
                <a:chOff x="0" y="0"/>
                <a:chExt cx="1463986" cy="585821"/>
              </a:xfrm>
            </p:grpSpPr>
            <p:sp>
              <p:nvSpPr>
                <p:cNvPr id="51" name="직사각형"/>
                <p:cNvSpPr/>
                <p:nvPr/>
              </p:nvSpPr>
              <p:spPr>
                <a:xfrm>
                  <a:off x="0" y="0"/>
                  <a:ext cx="1463987" cy="585822"/>
                </a:xfrm>
                <a:prstGeom prst="rect">
                  <a:avLst/>
                </a:prstGeom>
                <a:solidFill>
                  <a:srgbClr val="535353"/>
                </a:solidFill>
                <a:ln w="12700" cap="flat">
                  <a:solidFill>
                    <a:schemeClr val="accent1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2" name="Hall Sensor"/>
                <p:cNvSpPr txBox="1"/>
                <p:nvPr/>
              </p:nvSpPr>
              <p:spPr>
                <a:xfrm>
                  <a:off x="66683" y="100886"/>
                  <a:ext cx="1330620" cy="3840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t">
                  <a:spAutoFit/>
                </a:bodyPr>
                <a:lstStyle>
                  <a:lvl1pPr>
                    <a:defRPr sz="1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Hall Sensor</a:t>
                  </a:r>
                </a:p>
              </p:txBody>
            </p:sp>
          </p:grpSp>
          <p:grpSp>
            <p:nvGrpSpPr>
              <p:cNvPr id="39" name="그룹"/>
              <p:cNvGrpSpPr/>
              <p:nvPr/>
            </p:nvGrpSpPr>
            <p:grpSpPr>
              <a:xfrm rot="19509871">
                <a:off x="3869266" y="6961695"/>
                <a:ext cx="1463987" cy="585823"/>
                <a:chOff x="0" y="0"/>
                <a:chExt cx="1463986" cy="585821"/>
              </a:xfrm>
            </p:grpSpPr>
            <p:sp>
              <p:nvSpPr>
                <p:cNvPr id="49" name="직사각형"/>
                <p:cNvSpPr/>
                <p:nvPr/>
              </p:nvSpPr>
              <p:spPr>
                <a:xfrm>
                  <a:off x="0" y="0"/>
                  <a:ext cx="1463987" cy="585822"/>
                </a:xfrm>
                <a:prstGeom prst="rect">
                  <a:avLst/>
                </a:prstGeom>
                <a:solidFill>
                  <a:srgbClr val="535353"/>
                </a:solidFill>
                <a:ln w="12700" cap="flat">
                  <a:solidFill>
                    <a:schemeClr val="accent1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0" name="Hall Sensor"/>
                <p:cNvSpPr txBox="1"/>
                <p:nvPr/>
              </p:nvSpPr>
              <p:spPr>
                <a:xfrm>
                  <a:off x="66683" y="100886"/>
                  <a:ext cx="1330620" cy="3840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t">
                  <a:spAutoFit/>
                </a:bodyPr>
                <a:lstStyle>
                  <a:lvl1pPr>
                    <a:defRPr sz="1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Hall Sensor</a:t>
                  </a:r>
                </a:p>
              </p:txBody>
            </p:sp>
          </p:grpSp>
          <p:sp>
            <p:nvSpPr>
              <p:cNvPr id="40" name="선"/>
              <p:cNvSpPr/>
              <p:nvPr/>
            </p:nvSpPr>
            <p:spPr>
              <a:xfrm>
                <a:off x="6255475" y="6054814"/>
                <a:ext cx="2989957" cy="544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179"/>
                    </a:lnTo>
                    <a:lnTo>
                      <a:pt x="4439" y="179"/>
                    </a:lnTo>
                    <a:lnTo>
                      <a:pt x="4439" y="21061"/>
                    </a:lnTo>
                    <a:lnTo>
                      <a:pt x="8707" y="21061"/>
                    </a:lnTo>
                    <a:lnTo>
                      <a:pt x="8707" y="247"/>
                    </a:lnTo>
                    <a:lnTo>
                      <a:pt x="13030" y="247"/>
                    </a:lnTo>
                    <a:lnTo>
                      <a:pt x="13030" y="20379"/>
                    </a:lnTo>
                    <a:lnTo>
                      <a:pt x="17485" y="20379"/>
                    </a:lnTo>
                    <a:lnTo>
                      <a:pt x="17485" y="0"/>
                    </a:lnTo>
                    <a:lnTo>
                      <a:pt x="21600" y="0"/>
                    </a:lnTo>
                  </a:path>
                </a:pathLst>
              </a:custGeom>
              <a:ln w="25400">
                <a:solidFill>
                  <a:schemeClr val="accent1"/>
                </a:solidFill>
                <a:bevel/>
              </a:ln>
            </p:spPr>
            <p:txBody>
              <a:bodyPr lIns="65023" tIns="65023" rIns="65023" bIns="65023"/>
              <a:lstStyle/>
              <a:p>
                <a:pPr defTabSz="650240">
                  <a:defRPr sz="16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1" name="선"/>
              <p:cNvSpPr/>
              <p:nvPr/>
            </p:nvSpPr>
            <p:spPr>
              <a:xfrm flipH="1">
                <a:off x="5961609" y="6592418"/>
                <a:ext cx="295962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65023" tIns="65023" rIns="65023" bIns="65023"/>
              <a:lstStyle/>
              <a:p>
                <a:pPr defTabSz="650240">
                  <a:defRPr sz="16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2" name="선"/>
              <p:cNvSpPr/>
              <p:nvPr/>
            </p:nvSpPr>
            <p:spPr>
              <a:xfrm>
                <a:off x="5933742" y="4954148"/>
                <a:ext cx="2989956" cy="544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179"/>
                    </a:lnTo>
                    <a:lnTo>
                      <a:pt x="4439" y="179"/>
                    </a:lnTo>
                    <a:lnTo>
                      <a:pt x="4439" y="21061"/>
                    </a:lnTo>
                    <a:lnTo>
                      <a:pt x="8707" y="21061"/>
                    </a:lnTo>
                    <a:lnTo>
                      <a:pt x="8707" y="247"/>
                    </a:lnTo>
                    <a:lnTo>
                      <a:pt x="13030" y="247"/>
                    </a:lnTo>
                    <a:lnTo>
                      <a:pt x="13030" y="20379"/>
                    </a:lnTo>
                    <a:lnTo>
                      <a:pt x="17485" y="20379"/>
                    </a:lnTo>
                    <a:lnTo>
                      <a:pt x="17485" y="0"/>
                    </a:lnTo>
                    <a:lnTo>
                      <a:pt x="21600" y="0"/>
                    </a:lnTo>
                  </a:path>
                </a:pathLst>
              </a:custGeom>
              <a:ln w="25400">
                <a:solidFill>
                  <a:schemeClr val="accent1"/>
                </a:solidFill>
                <a:bevel/>
              </a:ln>
            </p:spPr>
            <p:txBody>
              <a:bodyPr lIns="65023" tIns="65023" rIns="65023" bIns="65023"/>
              <a:lstStyle/>
              <a:p>
                <a:pPr defTabSz="650240">
                  <a:defRPr sz="16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3" name="선"/>
              <p:cNvSpPr/>
              <p:nvPr/>
            </p:nvSpPr>
            <p:spPr>
              <a:xfrm flipH="1">
                <a:off x="5639875" y="5491751"/>
                <a:ext cx="295963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bevel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65023" tIns="65023" rIns="65023" bIns="65023"/>
              <a:lstStyle/>
              <a:p>
                <a:pPr defTabSz="650240">
                  <a:defRPr sz="16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4" name="선"/>
              <p:cNvSpPr/>
              <p:nvPr/>
            </p:nvSpPr>
            <p:spPr>
              <a:xfrm flipV="1">
                <a:off x="6253571" y="4440916"/>
                <a:ext cx="1" cy="269310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65023" tIns="65023" rIns="65023" bIns="65023"/>
              <a:lstStyle/>
              <a:p>
                <a:pPr defTabSz="650240">
                  <a:defRPr sz="16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5" name="연결선"/>
              <p:cNvSpPr/>
              <p:nvPr/>
            </p:nvSpPr>
            <p:spPr>
              <a:xfrm>
                <a:off x="5570345" y="4516566"/>
                <a:ext cx="615025" cy="379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413" extrusionOk="0">
                    <a:moveTo>
                      <a:pt x="0" y="675"/>
                    </a:moveTo>
                    <a:cubicBezTo>
                      <a:pt x="9696" y="-2187"/>
                      <a:pt x="16896" y="4059"/>
                      <a:pt x="21600" y="19413"/>
                    </a:cubicBezTo>
                  </a:path>
                </a:pathLst>
              </a:custGeom>
              <a:ln w="38100">
                <a:solidFill>
                  <a:schemeClr val="accent2">
                    <a:lumOff val="11813"/>
                  </a:schemeClr>
                </a:solidFill>
                <a:bevel/>
                <a:tailEnd type="triangle"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6" name="연결선"/>
              <p:cNvSpPr/>
              <p:nvPr/>
            </p:nvSpPr>
            <p:spPr>
              <a:xfrm>
                <a:off x="5482237" y="6710618"/>
                <a:ext cx="693038" cy="31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784" extrusionOk="0">
                    <a:moveTo>
                      <a:pt x="0" y="14893"/>
                    </a:moveTo>
                    <a:cubicBezTo>
                      <a:pt x="8640" y="21600"/>
                      <a:pt x="15840" y="16636"/>
                      <a:pt x="21600" y="0"/>
                    </a:cubicBezTo>
                  </a:path>
                </a:pathLst>
              </a:custGeom>
              <a:ln w="38100">
                <a:solidFill>
                  <a:schemeClr val="accent2">
                    <a:lumOff val="11813"/>
                  </a:schemeClr>
                </a:solidFill>
                <a:bevel/>
                <a:tailEnd type="triangle"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7" name="A"/>
              <p:cNvSpPr txBox="1"/>
              <p:nvPr/>
            </p:nvSpPr>
            <p:spPr>
              <a:xfrm>
                <a:off x="9456080" y="4627626"/>
                <a:ext cx="346049" cy="4983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65023" tIns="65023" rIns="65023" bIns="65023">
                <a:spAutoFit/>
              </a:bodyPr>
              <a:lstStyle/>
              <a:p>
                <a:r>
                  <a:rPr dirty="0"/>
                  <a:t>A</a:t>
                </a:r>
              </a:p>
            </p:txBody>
          </p:sp>
          <p:sp>
            <p:nvSpPr>
              <p:cNvPr id="48" name="B"/>
              <p:cNvSpPr txBox="1"/>
              <p:nvPr/>
            </p:nvSpPr>
            <p:spPr>
              <a:xfrm>
                <a:off x="9456080" y="5787951"/>
                <a:ext cx="346049" cy="4983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65023" tIns="65023" rIns="65023" bIns="65023">
                <a:spAutoFit/>
              </a:bodyPr>
              <a:lstStyle/>
              <a:p>
                <a:r>
                  <a:t>B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994369" y="2881867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1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94135" y="2879205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1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161986" y="3562840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1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64551" y="3531328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1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07116" y="3218197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21043" y="3889042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626009" y="3218197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615802" y="3934755"/>
              <a:ext cx="245130" cy="37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5023" tIns="65023" rIns="65023" bIns="65023" numCol="1" spcCol="38100" rtlCol="0" anchor="t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0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153" r="26757" b="1162"/>
          <a:stretch/>
        </p:blipFill>
        <p:spPr>
          <a:xfrm>
            <a:off x="5784416" y="2747687"/>
            <a:ext cx="6859059" cy="50292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rot="-2700000">
            <a:off x="5934967" y="1823068"/>
            <a:ext cx="914400" cy="914400"/>
          </a:xfrm>
          <a:prstGeom prst="line">
            <a:avLst/>
          </a:prstGeom>
          <a:noFill/>
          <a:ln w="38100" cap="flat">
            <a:solidFill>
              <a:srgbClr val="FFFF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Connector 59"/>
          <p:cNvCxnSpPr/>
          <p:nvPr/>
        </p:nvCxnSpPr>
        <p:spPr>
          <a:xfrm rot="-2700000">
            <a:off x="9681710" y="1802938"/>
            <a:ext cx="914400" cy="914400"/>
          </a:xfrm>
          <a:prstGeom prst="line">
            <a:avLst/>
          </a:prstGeom>
          <a:noFill/>
          <a:ln w="38100" cap="flat">
            <a:solidFill>
              <a:srgbClr val="00B05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/>
          <p:cNvSpPr txBox="1"/>
          <p:nvPr/>
        </p:nvSpPr>
        <p:spPr>
          <a:xfrm>
            <a:off x="7274943" y="2090154"/>
            <a:ext cx="1093118" cy="377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Channel A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029901" y="2071369"/>
            <a:ext cx="1078691" cy="377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Channel B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288932" y="1258507"/>
            <a:ext cx="4715773" cy="562203"/>
          </a:xfrm>
          <a:prstGeom prst="rect">
            <a:avLst/>
          </a:prstGeom>
          <a:noFill/>
          <a:ln/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44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2322366" y="2018724"/>
            <a:ext cx="7862179" cy="4114800"/>
            <a:chOff x="2031619" y="1914882"/>
            <a:chExt cx="10488195" cy="54891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500" b="98125" l="7418" r="903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401" y="4203650"/>
              <a:ext cx="2496312" cy="2743200"/>
            </a:xfrm>
            <a:prstGeom prst="rect">
              <a:avLst/>
            </a:prstGeom>
          </p:spPr>
        </p:pic>
        <p:sp>
          <p:nvSpPr>
            <p:cNvPr id="4" name="Rounded Rectangular Callout 3"/>
            <p:cNvSpPr/>
            <p:nvPr/>
          </p:nvSpPr>
          <p:spPr>
            <a:xfrm>
              <a:off x="2031619" y="2540160"/>
              <a:ext cx="2593876" cy="1284022"/>
            </a:xfrm>
            <a:prstGeom prst="wedgeRoundRectCallou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algn="ctr"/>
              <a:r>
                <a:rPr 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How to </a:t>
              </a:r>
              <a:r>
                <a:rPr 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Calculate speed from encoder?</a:t>
              </a:r>
              <a:endParaRPr 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00" b="97400" l="9769" r="920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3864" y="3746450"/>
              <a:ext cx="4268419" cy="3657600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5389252" y="1914882"/>
              <a:ext cx="7130562" cy="1736973"/>
            </a:xfrm>
            <a:prstGeom prst="roundRect">
              <a:avLst>
                <a:gd name="adj" fmla="val 18708"/>
              </a:avLst>
            </a:prstGeom>
            <a:solidFill>
              <a:schemeClr val="tx1">
                <a:lumMod val="75000"/>
                <a:lumOff val="25000"/>
              </a:schemeClr>
            </a:solidFill>
            <a:ln w="57150" cap="flat">
              <a:solidFill>
                <a:schemeClr val="accent3">
                  <a:lumMod val="75000"/>
                </a:schemeClr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5023" tIns="65023" rIns="65023" bIns="65023" numCol="1" spcCol="38100" rtlCol="0" anchor="ctr">
              <a:spAutoFit/>
            </a:bodyPr>
            <a:lstStyle/>
            <a:p>
              <a:pPr marL="0" marR="0" indent="0" algn="l" defTabSz="13004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or left motor:</a:t>
              </a:r>
            </a:p>
            <a:p>
              <a:r>
                <a:rPr kumimoji="0" lang="en-US" sz="1600" b="0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countLeft</a:t>
              </a:r>
              <a:r>
                <a: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 +=</a:t>
              </a:r>
              <a:r>
                <a:rPr kumimoji="0" lang="en-US" sz="1600" b="0" i="0" u="none" strike="noStrike" cap="none" spc="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 (</a:t>
              </a:r>
              <a:r>
                <a:rPr kumimoji="0" lang="en-US" sz="1600" b="0" i="0" u="none" strike="noStrike" cap="none" spc="0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lastLeftA</a:t>
              </a:r>
              <a:r>
                <a:rPr kumimoji="0" lang="en-US" sz="1600" b="0" i="0" u="none" strike="noStrike" cap="none" spc="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Symbol" panose="05050102010706020507" pitchFamily="18" charset="2"/>
                </a:rPr>
                <a:t></a:t>
              </a:r>
              <a:r>
                <a:rPr 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newLeftB</a:t>
              </a:r>
              <a:r>
                <a:rPr 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– (</a:t>
              </a:r>
              <a:r>
                <a:rPr lang="en-US" sz="16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newLeftA</a:t>
              </a:r>
              <a:r>
                <a:rPr 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Symbol" panose="05050102010706020507" pitchFamily="18" charset="2"/>
                </a:rPr>
                <a:t></a:t>
              </a:r>
              <a:r>
                <a:rPr 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lastLeftB</a:t>
              </a:r>
              <a:r>
                <a:rPr lang="en-US" sz="16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</p:grp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82298"/>
              </p:ext>
            </p:extLst>
          </p:nvPr>
        </p:nvGraphicFramePr>
        <p:xfrm>
          <a:off x="2645031" y="6342091"/>
          <a:ext cx="7315200" cy="209262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17147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4154515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92399266"/>
                    </a:ext>
                  </a:extLst>
                </a:gridCol>
              </a:tblGrid>
              <a:tr h="5648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 1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 2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Direction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extLst>
                  <a:ext uri="{0D108BD9-81ED-4DB2-BD59-A6C34878D82A}">
                    <a16:rowId xmlns:a16="http://schemas.microsoft.com/office/drawing/2014/main" val="893626804"/>
                  </a:ext>
                </a:extLst>
              </a:tr>
              <a:tr h="3209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(Last)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(Last)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extLst>
                  <a:ext uri="{0D108BD9-81ED-4DB2-BD59-A6C34878D82A}">
                    <a16:rowId xmlns:a16="http://schemas.microsoft.com/office/drawing/2014/main" val="3631458384"/>
                  </a:ext>
                </a:extLst>
              </a:tr>
              <a:tr h="5648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(New)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(New)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– L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= 0 – 1 =</a:t>
                      </a:r>
                      <a:r>
                        <a:rPr 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-1</a:t>
                      </a:r>
                      <a:endParaRPr lang="en-US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extLst>
                  <a:ext uri="{0D108BD9-81ED-4DB2-BD59-A6C34878D82A}">
                    <a16:rowId xmlns:a16="http://schemas.microsoft.com/office/drawing/2014/main" val="2494249820"/>
                  </a:ext>
                </a:extLst>
              </a:tr>
              <a:tr h="3209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– L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 = 0 – 1 =</a:t>
                      </a:r>
                      <a:r>
                        <a:rPr 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-1</a:t>
                      </a:r>
                      <a:endParaRPr lang="en-US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extLst>
                  <a:ext uri="{0D108BD9-81ED-4DB2-BD59-A6C34878D82A}">
                    <a16:rowId xmlns:a16="http://schemas.microsoft.com/office/drawing/2014/main" val="496817117"/>
                  </a:ext>
                </a:extLst>
              </a:tr>
              <a:tr h="3209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– H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= 0 – 1 =</a:t>
                      </a:r>
                      <a:r>
                        <a:rPr 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-1</a:t>
                      </a:r>
                      <a:endParaRPr 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49" marR="77149" marT="38574" marB="38574" anchor="ctr"/>
                </a:tc>
                <a:extLst>
                  <a:ext uri="{0D108BD9-81ED-4DB2-BD59-A6C34878D82A}">
                    <a16:rowId xmlns:a16="http://schemas.microsoft.com/office/drawing/2014/main" val="90456956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247802" y="1149415"/>
            <a:ext cx="4715773" cy="562203"/>
          </a:xfrm>
          <a:prstGeom prst="rect">
            <a:avLst/>
          </a:prstGeom>
          <a:noFill/>
          <a:ln/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567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14899" y="2971827"/>
            <a:ext cx="6515651" cy="444018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Encoder Pin			GPIO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LEFT_A				IO25</a:t>
            </a:r>
          </a:p>
          <a:p>
            <a:endParaRPr lang="en-US" sz="2800" dirty="0" smtClean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LEFT_B				IO14</a:t>
            </a:r>
          </a:p>
          <a:p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RIGHT_A			IO13</a:t>
            </a:r>
          </a:p>
          <a:p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RIGHT_B   	                      	IO15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0201" y="1259730"/>
            <a:ext cx="4715773" cy="562203"/>
          </a:xfrm>
          <a:prstGeom prst="rect">
            <a:avLst/>
          </a:prstGeom>
          <a:noFill/>
          <a:ln/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629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89828" y="4543246"/>
            <a:ext cx="8412429" cy="1854865"/>
          </a:xfrm>
          <a:prstGeom prst="rect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attachInterrupt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m_nLeA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leftISR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CHANGE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attachInterrupt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m_nLeB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leftISR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CHANGE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attachInterrupt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m_nReA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rightISR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CHANGE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attachInterrupt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m_nReB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rightISR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CHANGE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9828" y="3559508"/>
            <a:ext cx="54148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Interrupt</a:t>
            </a:r>
            <a:r>
              <a:rPr kumimoji="0" lang="en-US" sz="28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attach to hardware pin</a:t>
            </a:r>
            <a:endParaRPr kumimoji="0" lang="en-US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4243" y="1319042"/>
            <a:ext cx="4715773" cy="562203"/>
          </a:xfrm>
          <a:prstGeom prst="rect">
            <a:avLst/>
          </a:prstGeom>
          <a:noFill/>
          <a:ln/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7846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426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8355" y="2334822"/>
            <a:ext cx="11898701" cy="6779290"/>
          </a:xfrm>
          <a:prstGeom prst="rect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void IRAM_ATTR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iFEncoder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92D050"/>
                </a:solidFill>
                <a:latin typeface="Consolas" panose="020B0609020204030204" pitchFamily="49" charset="0"/>
              </a:rPr>
              <a:t>leftISR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portENTER_CRITICAL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(&amp;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muxl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digitalRead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m_nLeB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digitalRead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m_nLeA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countLeft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+= (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newLeftB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 - (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lastLeftB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 &amp; (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newLeftB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errorLeft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newLeftA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lastLeftB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newLeftB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portEXIT_CRITICAL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(&amp;</a:t>
            </a:r>
            <a:r>
              <a:rPr lang="en-US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muxl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355" y="1769936"/>
            <a:ext cx="4355229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Interrupt</a:t>
            </a:r>
            <a:r>
              <a:rPr kumimoji="0" lang="en-US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Service Routine (ISR)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8123" y="1054623"/>
            <a:ext cx="4715773" cy="562203"/>
          </a:xfrm>
          <a:prstGeom prst="rect">
            <a:avLst/>
          </a:prstGeom>
          <a:noFill/>
          <a:ln/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한컴 훈민정음 세로쓰기" panose="02000000000000000000" pitchFamily="2" charset="-127"/>
                <a:ea typeface="한컴 훈민정음 세로쓰기" panose="02000000000000000000" pitchFamily="2" charset="-127"/>
                <a:sym typeface="맑은 고딕"/>
              </a:rPr>
              <a:t>Encoder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 훈민정음 세로쓰기" panose="02000000000000000000" pitchFamily="2" charset="-127"/>
              <a:ea typeface="한컴 훈민정음 세로쓰기" panose="02000000000000000000" pitchFamily="2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58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993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Calculate speed from encoder output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(Encoder)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754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5" name="Rounded Rectangle 4"/>
          <p:cNvSpPr>
            <a:spLocks/>
          </p:cNvSpPr>
          <p:nvPr/>
        </p:nvSpPr>
        <p:spPr>
          <a:xfrm>
            <a:off x="2713081" y="3387301"/>
            <a:ext cx="7863840" cy="2743200"/>
          </a:xfrm>
          <a:prstGeom prst="roundRect">
            <a:avLst>
              <a:gd name="adj" fmla="val 6132"/>
            </a:avLst>
          </a:prstGeom>
          <a:noFill/>
          <a:ln w="635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ln w="0"/>
                <a:solidFill>
                  <a:schemeClr val="tx1"/>
                </a:solidFill>
              </a:rPr>
              <a:t>6</a:t>
            </a:r>
            <a:r>
              <a:rPr kumimoji="0" lang="en-US" sz="3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. Motion</a:t>
            </a:r>
            <a:r>
              <a:rPr kumimoji="0" lang="en-US" sz="3600" i="0" u="none" strike="noStrike" normalizeH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 Processing Unit (MPU)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755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모서리가 둥근 직사각형"/>
          <p:cNvSpPr/>
          <p:nvPr/>
        </p:nvSpPr>
        <p:spPr>
          <a:xfrm>
            <a:off x="1232003" y="2021984"/>
            <a:ext cx="10342936" cy="7187280"/>
          </a:xfrm>
          <a:prstGeom prst="roundRect">
            <a:avLst>
              <a:gd name="adj" fmla="val 3728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2" name="모서리가 둥근 직사각형"/>
          <p:cNvSpPr/>
          <p:nvPr/>
        </p:nvSpPr>
        <p:spPr>
          <a:xfrm>
            <a:off x="9238158" y="3498328"/>
            <a:ext cx="1976026" cy="4458744"/>
          </a:xfrm>
          <a:prstGeom prst="roundRect">
            <a:avLst>
              <a:gd name="adj" fmla="val 10958"/>
            </a:avLst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path>
              <a:fillToRect l="49481" t="92734" r="50518" b="7265"/>
            </a:path>
          </a:gradFill>
          <a:ln w="12700">
            <a:solidFill>
              <a:srgbClr val="7D60A0"/>
            </a:solidFill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3" name="모서리가 둥근 직사각형"/>
          <p:cNvSpPr/>
          <p:nvPr/>
        </p:nvSpPr>
        <p:spPr>
          <a:xfrm>
            <a:off x="9415958" y="5844680"/>
            <a:ext cx="1620425" cy="1797415"/>
          </a:xfrm>
          <a:prstGeom prst="roundRect">
            <a:avLst>
              <a:gd name="adj" fmla="val 10586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4" name="모서리가 둥근 직사각형"/>
          <p:cNvSpPr/>
          <p:nvPr/>
        </p:nvSpPr>
        <p:spPr>
          <a:xfrm>
            <a:off x="9415958" y="3841228"/>
            <a:ext cx="1620425" cy="1523282"/>
          </a:xfrm>
          <a:prstGeom prst="roundRect">
            <a:avLst>
              <a:gd name="adj" fmla="val 10626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5" name="모서리가 둥근 직사각형"/>
          <p:cNvSpPr/>
          <p:nvPr/>
        </p:nvSpPr>
        <p:spPr>
          <a:xfrm>
            <a:off x="1786562" y="5783974"/>
            <a:ext cx="7311840" cy="3048669"/>
          </a:xfrm>
          <a:prstGeom prst="roundRect">
            <a:avLst>
              <a:gd name="adj" fmla="val 7056"/>
            </a:avLst>
          </a:prstGeom>
          <a:solidFill>
            <a:schemeClr val="accent2">
              <a:lumOff val="23627"/>
            </a:schemeClr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6" name="모서리가 둥근 직사각형"/>
          <p:cNvSpPr/>
          <p:nvPr/>
        </p:nvSpPr>
        <p:spPr>
          <a:xfrm>
            <a:off x="2267534" y="6774195"/>
            <a:ext cx="2654195" cy="1797415"/>
          </a:xfrm>
          <a:prstGeom prst="roundRect">
            <a:avLst>
              <a:gd name="adj" fmla="val 6536"/>
            </a:avLst>
          </a:prstGeom>
          <a:solidFill>
            <a:schemeClr val="accent1">
              <a:lumOff val="23725"/>
            </a:schemeClr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448" name="INS ( Inertial Navigation System )"/>
          <p:cNvSpPr txBox="1"/>
          <p:nvPr/>
        </p:nvSpPr>
        <p:spPr>
          <a:xfrm>
            <a:off x="2718086" y="1219596"/>
            <a:ext cx="7074045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ctr">
              <a:defRPr b="1"/>
            </a:pPr>
            <a:r>
              <a:t>INS ( Inertial Navigation System )</a:t>
            </a:r>
          </a:p>
        </p:txBody>
      </p:sp>
      <p:sp>
        <p:nvSpPr>
          <p:cNvPr id="449" name="( Attitude &amp; Heading Reference System )"/>
          <p:cNvSpPr txBox="1"/>
          <p:nvPr/>
        </p:nvSpPr>
        <p:spPr>
          <a:xfrm>
            <a:off x="2062029" y="6344277"/>
            <a:ext cx="3608751" cy="345949"/>
          </a:xfrm>
          <a:prstGeom prst="rect">
            <a:avLst/>
          </a:prstGeom>
          <a:solidFill>
            <a:schemeClr val="accent2">
              <a:lumOff val="2362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>
              <a:defRPr sz="1400"/>
            </a:pPr>
            <a:r>
              <a:t>( Attitude &amp; Heading Reference System )</a:t>
            </a:r>
          </a:p>
        </p:txBody>
      </p:sp>
      <p:sp>
        <p:nvSpPr>
          <p:cNvPr id="450" name="모서리가 둥근 직사각형"/>
          <p:cNvSpPr/>
          <p:nvPr/>
        </p:nvSpPr>
        <p:spPr>
          <a:xfrm>
            <a:off x="1786562" y="3527406"/>
            <a:ext cx="7311840" cy="2060437"/>
          </a:xfrm>
          <a:prstGeom prst="roundRect">
            <a:avLst>
              <a:gd name="adj" fmla="val 8325"/>
            </a:avLst>
          </a:prstGeom>
          <a:solidFill>
            <a:schemeClr val="accent3">
              <a:lumOff val="22941"/>
            </a:schemeClr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51" name="모서리가 둥근 직사각형"/>
          <p:cNvSpPr/>
          <p:nvPr/>
        </p:nvSpPr>
        <p:spPr>
          <a:xfrm>
            <a:off x="1786562" y="2398606"/>
            <a:ext cx="7311840" cy="932668"/>
          </a:xfrm>
          <a:prstGeom prst="roundRect">
            <a:avLst>
              <a:gd name="adj" fmla="val 18392"/>
            </a:avLst>
          </a:prstGeom>
          <a:solidFill>
            <a:schemeClr val="accent5">
              <a:lumOff val="23235"/>
            </a:schemeClr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52" name="Altimeter"/>
          <p:cNvSpPr txBox="1"/>
          <p:nvPr/>
        </p:nvSpPr>
        <p:spPr>
          <a:xfrm>
            <a:off x="2464086" y="4264221"/>
            <a:ext cx="2261091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Altimeter</a:t>
            </a:r>
          </a:p>
        </p:txBody>
      </p:sp>
      <p:sp>
        <p:nvSpPr>
          <p:cNvPr id="453" name="GPS ( Global Positioning System )"/>
          <p:cNvSpPr txBox="1"/>
          <p:nvPr/>
        </p:nvSpPr>
        <p:spPr>
          <a:xfrm>
            <a:off x="2828510" y="2615766"/>
            <a:ext cx="522794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GPS ( Global Positioning System )</a:t>
            </a:r>
          </a:p>
        </p:txBody>
      </p:sp>
      <p:sp>
        <p:nvSpPr>
          <p:cNvPr id="454" name="Barometer…"/>
          <p:cNvSpPr txBox="1"/>
          <p:nvPr/>
        </p:nvSpPr>
        <p:spPr>
          <a:xfrm>
            <a:off x="5321586" y="3794100"/>
            <a:ext cx="2359838" cy="1608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rPr dirty="0" smtClean="0"/>
              <a:t>Barometer</a:t>
            </a:r>
            <a:endParaRPr dirty="0"/>
          </a:p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rPr dirty="0" err="1"/>
              <a:t>ToF</a:t>
            </a:r>
            <a:endParaRPr dirty="0"/>
          </a:p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rPr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UltraSonic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Lidar</a:t>
            </a:r>
          </a:p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Optical Flow</a:t>
            </a:r>
          </a:p>
        </p:txBody>
      </p:sp>
      <p:sp>
        <p:nvSpPr>
          <p:cNvPr id="455" name="IMU"/>
          <p:cNvSpPr txBox="1"/>
          <p:nvPr/>
        </p:nvSpPr>
        <p:spPr>
          <a:xfrm>
            <a:off x="3107828" y="6878116"/>
            <a:ext cx="973608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IMU</a:t>
            </a:r>
          </a:p>
        </p:txBody>
      </p:sp>
      <p:sp>
        <p:nvSpPr>
          <p:cNvPr id="456" name="Accelerometers…"/>
          <p:cNvSpPr txBox="1"/>
          <p:nvPr/>
        </p:nvSpPr>
        <p:spPr>
          <a:xfrm>
            <a:off x="2584386" y="7719764"/>
            <a:ext cx="2359838" cy="660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t>Accelerometers</a:t>
            </a:r>
          </a:p>
          <a:p>
            <a:pPr marL="160421" indent="-160421">
              <a:lnSpc>
                <a:spcPct val="120000"/>
              </a:lnSpc>
              <a:buSzPct val="100000"/>
              <a:buChar char="•"/>
              <a:defRPr sz="1600"/>
            </a:pPr>
            <a:r>
              <a:t>Gyroscopes</a:t>
            </a:r>
          </a:p>
        </p:txBody>
      </p:sp>
      <p:sp>
        <p:nvSpPr>
          <p:cNvPr id="457" name="( Inertial Measurement Unit )"/>
          <p:cNvSpPr txBox="1"/>
          <p:nvPr/>
        </p:nvSpPr>
        <p:spPr>
          <a:xfrm>
            <a:off x="2378916" y="7308846"/>
            <a:ext cx="2395635" cy="345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>
              <a:defRPr sz="1400"/>
            </a:pPr>
            <a:r>
              <a:t>( Inertial Measurement Unit )</a:t>
            </a:r>
          </a:p>
        </p:txBody>
      </p:sp>
      <p:sp>
        <p:nvSpPr>
          <p:cNvPr id="458" name="+"/>
          <p:cNvSpPr txBox="1"/>
          <p:nvPr/>
        </p:nvSpPr>
        <p:spPr>
          <a:xfrm>
            <a:off x="4955678" y="7308308"/>
            <a:ext cx="97360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+</a:t>
            </a:r>
          </a:p>
        </p:txBody>
      </p:sp>
      <p:sp>
        <p:nvSpPr>
          <p:cNvPr id="459" name="AHRS"/>
          <p:cNvSpPr txBox="1"/>
          <p:nvPr/>
        </p:nvSpPr>
        <p:spPr>
          <a:xfrm>
            <a:off x="1935658" y="5931844"/>
            <a:ext cx="1645825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AHRS</a:t>
            </a:r>
          </a:p>
        </p:txBody>
      </p:sp>
      <p:sp>
        <p:nvSpPr>
          <p:cNvPr id="460" name="MRAG"/>
          <p:cNvSpPr txBox="1"/>
          <p:nvPr/>
        </p:nvSpPr>
        <p:spPr>
          <a:xfrm>
            <a:off x="5580558" y="5931844"/>
            <a:ext cx="1645825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MRAG</a:t>
            </a:r>
          </a:p>
        </p:txBody>
      </p:sp>
      <p:sp>
        <p:nvSpPr>
          <p:cNvPr id="461" name="( Magnetic, Anglear Rate,  Gravity )"/>
          <p:cNvSpPr txBox="1"/>
          <p:nvPr/>
        </p:nvSpPr>
        <p:spPr>
          <a:xfrm>
            <a:off x="5791486" y="6344277"/>
            <a:ext cx="3672310" cy="345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>
              <a:defRPr sz="1400"/>
            </a:pPr>
            <a:r>
              <a:t>( Magnetic, Anglear Rate,  Gravity )</a:t>
            </a:r>
          </a:p>
        </p:txBody>
      </p:sp>
      <p:sp>
        <p:nvSpPr>
          <p:cNvPr id="462" name="모서리가 둥근 직사각형"/>
          <p:cNvSpPr/>
          <p:nvPr/>
        </p:nvSpPr>
        <p:spPr>
          <a:xfrm>
            <a:off x="5963234" y="6774195"/>
            <a:ext cx="2654195" cy="1797415"/>
          </a:xfrm>
          <a:prstGeom prst="roundRect">
            <a:avLst>
              <a:gd name="adj" fmla="val 6536"/>
            </a:avLst>
          </a:prstGeom>
          <a:solidFill>
            <a:schemeClr val="accent6">
              <a:lumOff val="18921"/>
            </a:schemeClr>
          </a:soli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63" name="Compass"/>
          <p:cNvSpPr txBox="1"/>
          <p:nvPr/>
        </p:nvSpPr>
        <p:spPr>
          <a:xfrm>
            <a:off x="6372890" y="6878116"/>
            <a:ext cx="1645826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Compass</a:t>
            </a:r>
          </a:p>
        </p:txBody>
      </p:sp>
      <p:sp>
        <p:nvSpPr>
          <p:cNvPr id="464" name="Magnetometers"/>
          <p:cNvSpPr txBox="1"/>
          <p:nvPr/>
        </p:nvSpPr>
        <p:spPr>
          <a:xfrm>
            <a:off x="6257176" y="7710814"/>
            <a:ext cx="2359838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160421" indent="-160421">
              <a:lnSpc>
                <a:spcPct val="120000"/>
              </a:lnSpc>
              <a:buSzPct val="100000"/>
              <a:buChar char="•"/>
              <a:defRPr sz="1600"/>
            </a:lvl1pPr>
          </a:lstStyle>
          <a:p>
            <a:r>
              <a:t>Magnetometers</a:t>
            </a:r>
          </a:p>
        </p:txBody>
      </p:sp>
      <p:sp>
        <p:nvSpPr>
          <p:cNvPr id="465" name="MPU9250"/>
          <p:cNvSpPr txBox="1"/>
          <p:nvPr/>
        </p:nvSpPr>
        <p:spPr>
          <a:xfrm>
            <a:off x="9592316" y="6525962"/>
            <a:ext cx="1364564" cy="434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2000" b="1"/>
            </a:lvl1pPr>
          </a:lstStyle>
          <a:p>
            <a:r>
              <a:t>MPU9250</a:t>
            </a:r>
          </a:p>
        </p:txBody>
      </p:sp>
      <p:sp>
        <p:nvSpPr>
          <p:cNvPr id="466" name="BMP388…"/>
          <p:cNvSpPr txBox="1"/>
          <p:nvPr/>
        </p:nvSpPr>
        <p:spPr>
          <a:xfrm>
            <a:off x="9499060" y="4041971"/>
            <a:ext cx="1454222" cy="104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>
              <a:defRPr sz="2000" b="1"/>
            </a:pPr>
            <a:r>
              <a:t>BMP388</a:t>
            </a:r>
          </a:p>
          <a:p>
            <a:pPr>
              <a:defRPr sz="2000" b="1"/>
            </a:pPr>
            <a:endParaRPr/>
          </a:p>
          <a:p>
            <a:pPr>
              <a:defRPr sz="2000" b="1"/>
            </a:pPr>
            <a:r>
              <a:t>VL53L3CX</a:t>
            </a:r>
          </a:p>
        </p:txBody>
      </p:sp>
      <p:sp>
        <p:nvSpPr>
          <p:cNvPr id="467" name="iFBalance"/>
          <p:cNvSpPr txBox="1"/>
          <p:nvPr/>
        </p:nvSpPr>
        <p:spPr>
          <a:xfrm>
            <a:off x="9225458" y="8225783"/>
            <a:ext cx="194324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b="1"/>
            </a:lvl1pPr>
          </a:lstStyle>
          <a:p>
            <a:r>
              <a:t>iFBalance</a:t>
            </a:r>
          </a:p>
        </p:txBody>
      </p:sp>
      <p:sp>
        <p:nvSpPr>
          <p:cNvPr id="468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4268174" y="1194234"/>
            <a:ext cx="4137221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sz="2800" dirty="0"/>
              <a:t>MPU9250 : IMU </a:t>
            </a:r>
            <a:r>
              <a:rPr lang="en-US" sz="2800" dirty="0" smtClean="0"/>
              <a:t>Sensor</a:t>
            </a:r>
            <a:endParaRPr sz="2800" dirty="0"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9893" y="2022415"/>
            <a:ext cx="11016673" cy="70255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6</a:t>
            </a:r>
            <a:r>
              <a:rPr lang="ko-KR" alt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axis</a:t>
            </a:r>
            <a:r>
              <a:rPr lang="ko-KR" alt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IMU(Inertial Measurement Unit) </a:t>
            </a:r>
            <a:r>
              <a:rPr lang="en-US" altLang="ko-KR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sensor(</a:t>
            </a: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Accelerometers</a:t>
            </a:r>
            <a:r>
              <a:rPr lang="en-US" sz="2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 </a:t>
            </a: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b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Gyroscopes</a:t>
            </a:r>
            <a:r>
              <a:rPr lang="en-US" sz="2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 : </a:t>
            </a: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MPU6500</a:t>
            </a:r>
          </a:p>
          <a:p>
            <a:endParaRPr lang="en-US" sz="28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3-Axis </a:t>
            </a:r>
            <a:r>
              <a:rPr lang="en-US" sz="2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Magnetometers Sensor : </a:t>
            </a: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AK8963</a:t>
            </a:r>
          </a:p>
          <a:p>
            <a:endParaRPr lang="en-US" sz="28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Operates </a:t>
            </a:r>
            <a:r>
              <a:rPr lang="en-US" sz="2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at </a:t>
            </a: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3.3V</a:t>
            </a:r>
          </a:p>
          <a:p>
            <a:endParaRPr lang="en-US" sz="28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I2C</a:t>
            </a:r>
            <a:r>
              <a:rPr lang="en-US" sz="2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SPI </a:t>
            </a: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support</a:t>
            </a:r>
          </a:p>
          <a:p>
            <a:endParaRPr lang="en-US" sz="28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Application</a:t>
            </a:r>
            <a:endParaRPr lang="en-US" sz="28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AHRS(Attitude &amp; Heading Reference System) </a:t>
            </a:r>
            <a:r>
              <a:rPr lang="ko-KR" altLang="en-US" sz="2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혹은 </a:t>
            </a:r>
            <a:r>
              <a:rPr lang="en-US" sz="2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MARGS(Magnetic, Angular Rate, Gravity</a:t>
            </a: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DMP(Digital Motion Processing</a:t>
            </a:r>
            <a:r>
              <a:rPr lang="en-US" sz="2800" dirty="0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Digital Compass</a:t>
            </a:r>
          </a:p>
        </p:txBody>
      </p:sp>
    </p:spTree>
    <p:extLst>
      <p:ext uri="{BB962C8B-B14F-4D97-AF65-F5344CB8AC3E}">
        <p14:creationId xmlns:p14="http://schemas.microsoft.com/office/powerpoint/2010/main" val="427909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4662437" y="1643889"/>
            <a:ext cx="3851886" cy="53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dirty="0"/>
              <a:t>MPU9250 : IMU </a:t>
            </a:r>
            <a:r>
              <a:rPr lang="en-US" dirty="0" smtClean="0"/>
              <a:t>Sensor</a:t>
            </a:r>
            <a:endParaRPr dirty="0"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97" y="2977212"/>
            <a:ext cx="635296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6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b="13148"/>
          <a:stretch>
            <a:fillRect/>
          </a:stretch>
        </p:blipFill>
        <p:spPr>
          <a:xfrm>
            <a:off x="3365421" y="4064820"/>
            <a:ext cx="7109472" cy="498450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23" name="iFZero Module"/>
          <p:cNvSpPr txBox="1"/>
          <p:nvPr/>
        </p:nvSpPr>
        <p:spPr>
          <a:xfrm>
            <a:off x="5216117" y="1472760"/>
            <a:ext cx="2572566" cy="52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800" b="1">
                <a:solidFill>
                  <a:schemeClr val="accent2">
                    <a:satOff val="-4966"/>
                    <a:lumOff val="-10549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iFZero Module</a:t>
            </a:r>
          </a:p>
        </p:txBody>
      </p:sp>
      <p:sp>
        <p:nvSpPr>
          <p:cNvPr id="224" name="iFBalance"/>
          <p:cNvSpPr txBox="1"/>
          <p:nvPr/>
        </p:nvSpPr>
        <p:spPr>
          <a:xfrm>
            <a:off x="2031619" y="286284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22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29647" t="20096" r="32949" b="20096"/>
          <a:stretch>
            <a:fillRect/>
          </a:stretch>
        </p:blipFill>
        <p:spPr>
          <a:xfrm>
            <a:off x="1858767" y="2339459"/>
            <a:ext cx="1553324" cy="2458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rcRect l="17558" r="17558"/>
          <a:stretch>
            <a:fillRect/>
          </a:stretch>
        </p:blipFill>
        <p:spPr>
          <a:xfrm>
            <a:off x="4266009" y="2457529"/>
            <a:ext cx="4472900" cy="2223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4493643" y="1622207"/>
            <a:ext cx="3851886" cy="53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dirty="0"/>
              <a:t>MPU9250 : IMU </a:t>
            </a:r>
            <a:r>
              <a:rPr lang="en-US" dirty="0" smtClean="0"/>
              <a:t>Sensor</a:t>
            </a:r>
            <a:endParaRPr dirty="0"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02373" y="3973910"/>
            <a:ext cx="6515651" cy="234730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MPU Pin				GPIO</a:t>
            </a: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I2C SDA				IO21</a:t>
            </a:r>
          </a:p>
          <a:p>
            <a:endParaRPr lang="en-US" sz="1800" dirty="0" smtClean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</a:endParaRPr>
          </a:p>
          <a:p>
            <a:r>
              <a:rPr lang="en-US" sz="18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I2C </a:t>
            </a: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SCL 				IO22</a:t>
            </a:r>
          </a:p>
          <a:p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맑은 고딕"/>
              <a:sym typeface="맑은 고딕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MPU9250 Interrupt		</a:t>
            </a:r>
            <a:r>
              <a:rPr lang="en-US" sz="18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맑은 고딕"/>
              </a:rPr>
              <a:t>IO5</a:t>
            </a:r>
          </a:p>
        </p:txBody>
      </p:sp>
    </p:spTree>
    <p:extLst>
      <p:ext uri="{BB962C8B-B14F-4D97-AF65-F5344CB8AC3E}">
        <p14:creationId xmlns:p14="http://schemas.microsoft.com/office/powerpoint/2010/main" val="349828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5037372" y="1098160"/>
            <a:ext cx="2595132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Accelerometer</a:t>
            </a:r>
            <a:endParaRPr sz="2800" dirty="0"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5702" y="1954060"/>
            <a:ext cx="12213150" cy="70255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Digital-output </a:t>
            </a:r>
            <a:r>
              <a:rPr lang="en-US" sz="2800" dirty="0"/>
              <a:t>triple-axis accelerometer with a programmable full scale </a:t>
            </a:r>
            <a:endParaRPr lang="en-US" sz="2800" dirty="0" smtClean="0"/>
          </a:p>
          <a:p>
            <a:r>
              <a:rPr lang="en-US" sz="2800" dirty="0" smtClean="0"/>
              <a:t>   range </a:t>
            </a:r>
            <a:r>
              <a:rPr lang="en-US" sz="2800" dirty="0"/>
              <a:t>of </a:t>
            </a:r>
            <a:r>
              <a:rPr lang="en-US" sz="2800" dirty="0" smtClean="0"/>
              <a:t>±</a:t>
            </a:r>
            <a:r>
              <a:rPr lang="en-US" sz="2800" dirty="0"/>
              <a:t>2g, ±4g, ±8g </a:t>
            </a:r>
            <a:r>
              <a:rPr lang="en-US" sz="2800" dirty="0" smtClean="0"/>
              <a:t>and ±16g </a:t>
            </a:r>
            <a:r>
              <a:rPr lang="en-US" sz="2800" dirty="0"/>
              <a:t>and integrated 16-bit </a:t>
            </a:r>
            <a:r>
              <a:rPr lang="en-US" sz="2800" dirty="0" smtClean="0"/>
              <a:t>ADCs</a:t>
            </a:r>
          </a:p>
          <a:p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Accelerometer </a:t>
            </a:r>
            <a:r>
              <a:rPr lang="en-US" sz="2800" dirty="0"/>
              <a:t>normal operating current: </a:t>
            </a:r>
            <a:r>
              <a:rPr lang="en-US" sz="2800" dirty="0" smtClean="0"/>
              <a:t>450µA</a:t>
            </a:r>
          </a:p>
          <a:p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Low </a:t>
            </a:r>
            <a:r>
              <a:rPr lang="en-US" sz="2800" dirty="0"/>
              <a:t>power accelerometer mode current: 8.4µA at 0.98Hz, 19.8µA at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31.25Hz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Sleep </a:t>
            </a:r>
            <a:r>
              <a:rPr lang="en-US" sz="2800" dirty="0"/>
              <a:t>mode current: </a:t>
            </a:r>
            <a:r>
              <a:rPr lang="en-US" sz="2800" dirty="0" smtClean="0"/>
              <a:t>8µA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User-programmable interrupts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Wake-on-motion </a:t>
            </a:r>
            <a:r>
              <a:rPr lang="en-US" sz="2800" dirty="0"/>
              <a:t>interrupt for low power operation of applications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processor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Self-test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231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5494453" y="1359160"/>
            <a:ext cx="1931489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Gyroscope</a:t>
            </a:r>
            <a:endParaRPr sz="2800" dirty="0"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8619" y="2832448"/>
            <a:ext cx="12263155" cy="4932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Digital-output </a:t>
            </a:r>
            <a:r>
              <a:rPr lang="en-US" dirty="0"/>
              <a:t>X-, Y-, and Z-Axis angular rate sensors (gyroscopes) with a </a:t>
            </a:r>
            <a:endParaRPr lang="en-US" dirty="0" smtClean="0"/>
          </a:p>
          <a:p>
            <a:r>
              <a:rPr lang="en-US" dirty="0" smtClean="0"/>
              <a:t>user-programmable  full scale </a:t>
            </a:r>
            <a:r>
              <a:rPr lang="en-US" dirty="0"/>
              <a:t>range of </a:t>
            </a:r>
            <a:r>
              <a:rPr lang="en-US" dirty="0" smtClean="0"/>
              <a:t>±</a:t>
            </a:r>
            <a:r>
              <a:rPr lang="en-US" dirty="0"/>
              <a:t>250, ±500, ±1000, and ±2000°/sec and integrated 16-bit </a:t>
            </a:r>
            <a:r>
              <a:rPr lang="en-US" dirty="0" smtClean="0"/>
              <a:t>ADCs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Digitally-programmable </a:t>
            </a:r>
            <a:r>
              <a:rPr lang="en-US" dirty="0"/>
              <a:t>low-pass </a:t>
            </a:r>
            <a:r>
              <a:rPr lang="en-US" dirty="0" smtClean="0"/>
              <a:t>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Gyroscope </a:t>
            </a:r>
            <a:r>
              <a:rPr lang="en-US" dirty="0"/>
              <a:t>operating current: </a:t>
            </a:r>
            <a:r>
              <a:rPr lang="en-US" dirty="0" smtClean="0"/>
              <a:t>3.2mA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Sleep </a:t>
            </a:r>
            <a:r>
              <a:rPr lang="en-US" dirty="0"/>
              <a:t>mode current: </a:t>
            </a:r>
            <a:r>
              <a:rPr lang="en-US" dirty="0" smtClean="0"/>
              <a:t>8µA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Factory </a:t>
            </a:r>
            <a:r>
              <a:rPr lang="en-US" dirty="0"/>
              <a:t>calibrated sensitivity scale </a:t>
            </a:r>
            <a:r>
              <a:rPr lang="en-US" dirty="0" smtClean="0"/>
              <a:t>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Self-test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619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5162632" y="1359160"/>
            <a:ext cx="2678488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Magnetometer</a:t>
            </a:r>
            <a:endParaRPr sz="2800" dirty="0"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651" y="2780778"/>
            <a:ext cx="12682829" cy="4932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3-axis </a:t>
            </a:r>
            <a:r>
              <a:rPr lang="en-US" dirty="0"/>
              <a:t>silicon monolithic Hall-effect magnetic sensor with magnetic </a:t>
            </a:r>
            <a:r>
              <a:rPr lang="en-US" dirty="0" smtClean="0"/>
              <a:t>concentrator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Wide </a:t>
            </a:r>
            <a:r>
              <a:rPr lang="en-US" dirty="0"/>
              <a:t>dynamic measurement range and high resolution with lower current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consumption.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Output </a:t>
            </a:r>
            <a:r>
              <a:rPr lang="en-US" dirty="0"/>
              <a:t>data resolution of 14 bit (0.6µT/LSB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Full </a:t>
            </a:r>
            <a:r>
              <a:rPr lang="en-US" dirty="0"/>
              <a:t>scale measurement range is ±</a:t>
            </a:r>
            <a:r>
              <a:rPr lang="en-US" dirty="0" smtClean="0"/>
              <a:t>4800µT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Magnetometer </a:t>
            </a:r>
            <a:r>
              <a:rPr lang="en-US" dirty="0"/>
              <a:t>normal operating current: 280µA at 8Hz repetition </a:t>
            </a:r>
            <a:r>
              <a:rPr lang="en-US" dirty="0" smtClean="0"/>
              <a:t>rate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Self-test </a:t>
            </a:r>
            <a:r>
              <a:rPr lang="en-US" dirty="0"/>
              <a:t>function with internal magnetic source to confirm magnetic sensor operation </a:t>
            </a:r>
            <a:endParaRPr lang="en-US" dirty="0" smtClean="0"/>
          </a:p>
          <a:p>
            <a:r>
              <a:rPr lang="en-US" dirty="0" smtClean="0"/>
              <a:t>   on </a:t>
            </a:r>
            <a:r>
              <a:rPr lang="en-US" dirty="0"/>
              <a:t>end products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489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pic>
        <p:nvPicPr>
          <p:cNvPr id="42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629770" y="3771117"/>
            <a:ext cx="7620000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선"/>
          <p:cNvSpPr/>
          <p:nvPr/>
        </p:nvSpPr>
        <p:spPr>
          <a:xfrm flipV="1">
            <a:off x="6465170" y="2364415"/>
            <a:ext cx="0" cy="2594152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31" name="선"/>
          <p:cNvSpPr/>
          <p:nvPr/>
        </p:nvSpPr>
        <p:spPr>
          <a:xfrm flipV="1">
            <a:off x="6452470" y="4310923"/>
            <a:ext cx="4776475" cy="634945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32" name="선"/>
          <p:cNvSpPr/>
          <p:nvPr/>
        </p:nvSpPr>
        <p:spPr>
          <a:xfrm>
            <a:off x="6452469" y="4933166"/>
            <a:ext cx="1151159" cy="1920257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33" name="도형"/>
          <p:cNvSpPr/>
          <p:nvPr/>
        </p:nvSpPr>
        <p:spPr>
          <a:xfrm>
            <a:off x="7061009" y="6233488"/>
            <a:ext cx="871215" cy="490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30" extrusionOk="0">
                <a:moveTo>
                  <a:pt x="18388" y="17575"/>
                </a:moveTo>
                <a:lnTo>
                  <a:pt x="17039" y="17505"/>
                </a:lnTo>
                <a:lnTo>
                  <a:pt x="19119" y="21530"/>
                </a:lnTo>
                <a:lnTo>
                  <a:pt x="21265" y="17664"/>
                </a:lnTo>
                <a:lnTo>
                  <a:pt x="19992" y="17589"/>
                </a:lnTo>
                <a:cubicBezTo>
                  <a:pt x="20086" y="10831"/>
                  <a:pt x="17920" y="4778"/>
                  <a:pt x="14568" y="1877"/>
                </a:cubicBezTo>
                <a:cubicBezTo>
                  <a:pt x="13174" y="670"/>
                  <a:pt x="11655" y="88"/>
                  <a:pt x="10143" y="10"/>
                </a:cubicBezTo>
                <a:cubicBezTo>
                  <a:pt x="8610" y="-70"/>
                  <a:pt x="7063" y="368"/>
                  <a:pt x="5633" y="1446"/>
                </a:cubicBezTo>
                <a:cubicBezTo>
                  <a:pt x="1888" y="4268"/>
                  <a:pt x="-335" y="11032"/>
                  <a:pt x="41" y="17995"/>
                </a:cubicBezTo>
                <a:lnTo>
                  <a:pt x="1804" y="17946"/>
                </a:lnTo>
                <a:cubicBezTo>
                  <a:pt x="1506" y="12252"/>
                  <a:pt x="3213" y="6651"/>
                  <a:pt x="6193" y="4235"/>
                </a:cubicBezTo>
                <a:cubicBezTo>
                  <a:pt x="9822" y="1293"/>
                  <a:pt x="14215" y="3294"/>
                  <a:pt x="16650" y="8720"/>
                </a:cubicBezTo>
                <a:cubicBezTo>
                  <a:pt x="17772" y="11220"/>
                  <a:pt x="18378" y="14349"/>
                  <a:pt x="18388" y="17575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34" name="도형"/>
          <p:cNvSpPr/>
          <p:nvPr/>
        </p:nvSpPr>
        <p:spPr>
          <a:xfrm rot="5298818">
            <a:off x="10317045" y="4077438"/>
            <a:ext cx="804914" cy="42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355" extrusionOk="0">
                <a:moveTo>
                  <a:pt x="2962" y="3603"/>
                </a:moveTo>
                <a:lnTo>
                  <a:pt x="4535" y="4679"/>
                </a:lnTo>
                <a:lnTo>
                  <a:pt x="3760" y="0"/>
                </a:lnTo>
                <a:lnTo>
                  <a:pt x="945" y="1349"/>
                </a:lnTo>
                <a:lnTo>
                  <a:pt x="1638" y="2128"/>
                </a:lnTo>
                <a:cubicBezTo>
                  <a:pt x="507" y="4219"/>
                  <a:pt x="-39" y="6677"/>
                  <a:pt x="2" y="9125"/>
                </a:cubicBezTo>
                <a:cubicBezTo>
                  <a:pt x="59" y="12478"/>
                  <a:pt x="1199" y="15709"/>
                  <a:pt x="3194" y="18059"/>
                </a:cubicBezTo>
                <a:cubicBezTo>
                  <a:pt x="5244" y="20473"/>
                  <a:pt x="7977" y="21600"/>
                  <a:pt x="10717" y="21310"/>
                </a:cubicBezTo>
                <a:cubicBezTo>
                  <a:pt x="14185" y="20944"/>
                  <a:pt x="17268" y="18400"/>
                  <a:pt x="19319" y="14678"/>
                </a:cubicBezTo>
                <a:cubicBezTo>
                  <a:pt x="20153" y="13166"/>
                  <a:pt x="20796" y="11503"/>
                  <a:pt x="21149" y="9727"/>
                </a:cubicBezTo>
                <a:cubicBezTo>
                  <a:pt x="21497" y="7980"/>
                  <a:pt x="21561" y="6143"/>
                  <a:pt x="21326" y="4338"/>
                </a:cubicBezTo>
                <a:lnTo>
                  <a:pt x="19535" y="4539"/>
                </a:lnTo>
                <a:cubicBezTo>
                  <a:pt x="19776" y="7519"/>
                  <a:pt x="19209" y="10524"/>
                  <a:pt x="17942" y="13000"/>
                </a:cubicBezTo>
                <a:cubicBezTo>
                  <a:pt x="16347" y="16119"/>
                  <a:pt x="13802" y="18005"/>
                  <a:pt x="11219" y="18578"/>
                </a:cubicBezTo>
                <a:cubicBezTo>
                  <a:pt x="8835" y="19106"/>
                  <a:pt x="6402" y="18500"/>
                  <a:pt x="4520" y="16253"/>
                </a:cubicBezTo>
                <a:cubicBezTo>
                  <a:pt x="2940" y="14366"/>
                  <a:pt x="2211" y="11660"/>
                  <a:pt x="1965" y="8926"/>
                </a:cubicBezTo>
                <a:cubicBezTo>
                  <a:pt x="1881" y="7992"/>
                  <a:pt x="1852" y="7045"/>
                  <a:pt x="2002" y="6125"/>
                </a:cubicBezTo>
                <a:cubicBezTo>
                  <a:pt x="2153" y="5198"/>
                  <a:pt x="2481" y="4329"/>
                  <a:pt x="2962" y="3603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35" name="도형"/>
          <p:cNvSpPr/>
          <p:nvPr/>
        </p:nvSpPr>
        <p:spPr>
          <a:xfrm rot="5441808">
            <a:off x="6210579" y="3295643"/>
            <a:ext cx="506943" cy="72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355" extrusionOk="0">
                <a:moveTo>
                  <a:pt x="2962" y="3603"/>
                </a:moveTo>
                <a:lnTo>
                  <a:pt x="4535" y="4679"/>
                </a:lnTo>
                <a:lnTo>
                  <a:pt x="3760" y="0"/>
                </a:lnTo>
                <a:lnTo>
                  <a:pt x="945" y="1349"/>
                </a:lnTo>
                <a:lnTo>
                  <a:pt x="1638" y="2128"/>
                </a:lnTo>
                <a:cubicBezTo>
                  <a:pt x="507" y="4219"/>
                  <a:pt x="-39" y="6677"/>
                  <a:pt x="2" y="9125"/>
                </a:cubicBezTo>
                <a:cubicBezTo>
                  <a:pt x="59" y="12478"/>
                  <a:pt x="1199" y="15709"/>
                  <a:pt x="3194" y="18059"/>
                </a:cubicBezTo>
                <a:cubicBezTo>
                  <a:pt x="5244" y="20473"/>
                  <a:pt x="7977" y="21600"/>
                  <a:pt x="10717" y="21310"/>
                </a:cubicBezTo>
                <a:cubicBezTo>
                  <a:pt x="14185" y="20944"/>
                  <a:pt x="17268" y="18400"/>
                  <a:pt x="19319" y="14678"/>
                </a:cubicBezTo>
                <a:cubicBezTo>
                  <a:pt x="20153" y="13166"/>
                  <a:pt x="20796" y="11503"/>
                  <a:pt x="21149" y="9727"/>
                </a:cubicBezTo>
                <a:cubicBezTo>
                  <a:pt x="21497" y="7980"/>
                  <a:pt x="21561" y="6143"/>
                  <a:pt x="21326" y="4338"/>
                </a:cubicBezTo>
                <a:lnTo>
                  <a:pt x="19535" y="4539"/>
                </a:lnTo>
                <a:cubicBezTo>
                  <a:pt x="19776" y="7519"/>
                  <a:pt x="19209" y="10524"/>
                  <a:pt x="17942" y="13000"/>
                </a:cubicBezTo>
                <a:cubicBezTo>
                  <a:pt x="16347" y="16119"/>
                  <a:pt x="13802" y="18005"/>
                  <a:pt x="11219" y="18578"/>
                </a:cubicBezTo>
                <a:cubicBezTo>
                  <a:pt x="8835" y="19106"/>
                  <a:pt x="6402" y="18500"/>
                  <a:pt x="4520" y="16253"/>
                </a:cubicBezTo>
                <a:cubicBezTo>
                  <a:pt x="2940" y="14366"/>
                  <a:pt x="2211" y="11660"/>
                  <a:pt x="1965" y="8926"/>
                </a:cubicBezTo>
                <a:cubicBezTo>
                  <a:pt x="1881" y="7992"/>
                  <a:pt x="1852" y="7045"/>
                  <a:pt x="2002" y="6125"/>
                </a:cubicBezTo>
                <a:cubicBezTo>
                  <a:pt x="2153" y="5198"/>
                  <a:pt x="2481" y="4329"/>
                  <a:pt x="2962" y="3603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36" name="Pitch"/>
          <p:cNvSpPr txBox="1"/>
          <p:nvPr/>
        </p:nvSpPr>
        <p:spPr>
          <a:xfrm>
            <a:off x="8134664" y="6229587"/>
            <a:ext cx="887931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Pitch</a:t>
            </a:r>
          </a:p>
        </p:txBody>
      </p:sp>
      <p:sp>
        <p:nvSpPr>
          <p:cNvPr id="437" name="Roll"/>
          <p:cNvSpPr txBox="1"/>
          <p:nvPr/>
        </p:nvSpPr>
        <p:spPr>
          <a:xfrm>
            <a:off x="10381150" y="4896087"/>
            <a:ext cx="718416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Roll</a:t>
            </a:r>
          </a:p>
        </p:txBody>
      </p:sp>
      <p:sp>
        <p:nvSpPr>
          <p:cNvPr id="438" name="Yaw"/>
          <p:cNvSpPr txBox="1"/>
          <p:nvPr/>
        </p:nvSpPr>
        <p:spPr>
          <a:xfrm>
            <a:off x="6952075" y="2851387"/>
            <a:ext cx="735978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Yaw</a:t>
            </a:r>
          </a:p>
        </p:txBody>
      </p:sp>
      <p:sp>
        <p:nvSpPr>
          <p:cNvPr id="439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4" name="MPU9250 : IMU 제어"/>
          <p:cNvSpPr txBox="1"/>
          <p:nvPr/>
        </p:nvSpPr>
        <p:spPr>
          <a:xfrm>
            <a:off x="4862998" y="1251208"/>
            <a:ext cx="3715631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Roll, Pitch, Yaw (</a:t>
            </a:r>
            <a:r>
              <a:rPr lang="en-US" sz="2800" dirty="0" err="1" smtClean="0"/>
              <a:t>rpy</a:t>
            </a:r>
            <a:r>
              <a:rPr lang="en-US" sz="2800" dirty="0" smtClean="0"/>
              <a:t>)</a:t>
            </a:r>
            <a:endParaRPr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직사각형"/>
          <p:cNvSpPr/>
          <p:nvPr/>
        </p:nvSpPr>
        <p:spPr>
          <a:xfrm rot="16197805">
            <a:off x="9118934" y="4801328"/>
            <a:ext cx="611285" cy="98461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71" name="직사각형"/>
          <p:cNvSpPr/>
          <p:nvPr/>
        </p:nvSpPr>
        <p:spPr>
          <a:xfrm rot="16197805">
            <a:off x="8331450" y="5379432"/>
            <a:ext cx="1388086" cy="90119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pic>
        <p:nvPicPr>
          <p:cNvPr id="47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7850" t="7930" r="8395" b="7690"/>
          <a:stretch>
            <a:fillRect/>
          </a:stretch>
        </p:blipFill>
        <p:spPr>
          <a:xfrm>
            <a:off x="8147731" y="5574988"/>
            <a:ext cx="1832127" cy="183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32" extrusionOk="0">
                <a:moveTo>
                  <a:pt x="10261" y="8"/>
                </a:moveTo>
                <a:cubicBezTo>
                  <a:pt x="10074" y="21"/>
                  <a:pt x="9853" y="49"/>
                  <a:pt x="9571" y="92"/>
                </a:cubicBezTo>
                <a:cubicBezTo>
                  <a:pt x="9110" y="162"/>
                  <a:pt x="8995" y="234"/>
                  <a:pt x="8933" y="492"/>
                </a:cubicBezTo>
                <a:cubicBezTo>
                  <a:pt x="8869" y="758"/>
                  <a:pt x="8792" y="800"/>
                  <a:pt x="8425" y="781"/>
                </a:cubicBezTo>
                <a:cubicBezTo>
                  <a:pt x="8187" y="768"/>
                  <a:pt x="7822" y="722"/>
                  <a:pt x="7615" y="678"/>
                </a:cubicBezTo>
                <a:cubicBezTo>
                  <a:pt x="7347" y="621"/>
                  <a:pt x="7018" y="693"/>
                  <a:pt x="6497" y="925"/>
                </a:cubicBezTo>
                <a:cubicBezTo>
                  <a:pt x="5834" y="1219"/>
                  <a:pt x="5771" y="1283"/>
                  <a:pt x="5840" y="1558"/>
                </a:cubicBezTo>
                <a:cubicBezTo>
                  <a:pt x="5938" y="1947"/>
                  <a:pt x="5633" y="2126"/>
                  <a:pt x="4866" y="2126"/>
                </a:cubicBezTo>
                <a:cubicBezTo>
                  <a:pt x="4367" y="2126"/>
                  <a:pt x="4234" y="2193"/>
                  <a:pt x="3641" y="2749"/>
                </a:cubicBezTo>
                <a:cubicBezTo>
                  <a:pt x="3004" y="3346"/>
                  <a:pt x="2984" y="3384"/>
                  <a:pt x="3189" y="3610"/>
                </a:cubicBezTo>
                <a:cubicBezTo>
                  <a:pt x="3394" y="3836"/>
                  <a:pt x="3381" y="3865"/>
                  <a:pt x="2900" y="4183"/>
                </a:cubicBezTo>
                <a:cubicBezTo>
                  <a:pt x="2623" y="4366"/>
                  <a:pt x="2296" y="4516"/>
                  <a:pt x="2174" y="4518"/>
                </a:cubicBezTo>
                <a:cubicBezTo>
                  <a:pt x="2037" y="4519"/>
                  <a:pt x="1790" y="4789"/>
                  <a:pt x="1540" y="5216"/>
                </a:cubicBezTo>
                <a:cubicBezTo>
                  <a:pt x="1085" y="5993"/>
                  <a:pt x="1043" y="6212"/>
                  <a:pt x="1321" y="6319"/>
                </a:cubicBezTo>
                <a:cubicBezTo>
                  <a:pt x="1624" y="6435"/>
                  <a:pt x="1544" y="6625"/>
                  <a:pt x="958" y="7194"/>
                </a:cubicBezTo>
                <a:cubicBezTo>
                  <a:pt x="527" y="7612"/>
                  <a:pt x="380" y="7871"/>
                  <a:pt x="268" y="8390"/>
                </a:cubicBezTo>
                <a:cubicBezTo>
                  <a:pt x="76" y="9284"/>
                  <a:pt x="88" y="9414"/>
                  <a:pt x="357" y="9414"/>
                </a:cubicBezTo>
                <a:cubicBezTo>
                  <a:pt x="484" y="9414"/>
                  <a:pt x="618" y="9446"/>
                  <a:pt x="655" y="9483"/>
                </a:cubicBezTo>
                <a:cubicBezTo>
                  <a:pt x="757" y="9585"/>
                  <a:pt x="455" y="10380"/>
                  <a:pt x="212" y="10647"/>
                </a:cubicBezTo>
                <a:cubicBezTo>
                  <a:pt x="-8" y="10890"/>
                  <a:pt x="-64" y="11579"/>
                  <a:pt x="77" y="12285"/>
                </a:cubicBezTo>
                <a:cubicBezTo>
                  <a:pt x="137" y="12584"/>
                  <a:pt x="226" y="12679"/>
                  <a:pt x="483" y="12708"/>
                </a:cubicBezTo>
                <a:cubicBezTo>
                  <a:pt x="754" y="12740"/>
                  <a:pt x="824" y="12819"/>
                  <a:pt x="855" y="13146"/>
                </a:cubicBezTo>
                <a:cubicBezTo>
                  <a:pt x="877" y="13366"/>
                  <a:pt x="808" y="13717"/>
                  <a:pt x="702" y="13923"/>
                </a:cubicBezTo>
                <a:cubicBezTo>
                  <a:pt x="520" y="14274"/>
                  <a:pt x="527" y="14343"/>
                  <a:pt x="813" y="14989"/>
                </a:cubicBezTo>
                <a:cubicBezTo>
                  <a:pt x="1166" y="15785"/>
                  <a:pt x="1286" y="15889"/>
                  <a:pt x="1629" y="15706"/>
                </a:cubicBezTo>
                <a:cubicBezTo>
                  <a:pt x="1973" y="15521"/>
                  <a:pt x="2186" y="15947"/>
                  <a:pt x="2164" y="16771"/>
                </a:cubicBezTo>
                <a:cubicBezTo>
                  <a:pt x="2149" y="17345"/>
                  <a:pt x="2191" y="17449"/>
                  <a:pt x="2653" y="17935"/>
                </a:cubicBezTo>
                <a:cubicBezTo>
                  <a:pt x="2933" y="18228"/>
                  <a:pt x="3198" y="18465"/>
                  <a:pt x="3240" y="18465"/>
                </a:cubicBezTo>
                <a:cubicBezTo>
                  <a:pt x="3283" y="18465"/>
                  <a:pt x="3439" y="18350"/>
                  <a:pt x="3590" y="18209"/>
                </a:cubicBezTo>
                <a:lnTo>
                  <a:pt x="3865" y="17953"/>
                </a:lnTo>
                <a:lnTo>
                  <a:pt x="4098" y="18302"/>
                </a:lnTo>
                <a:cubicBezTo>
                  <a:pt x="4225" y="18495"/>
                  <a:pt x="4358" y="18874"/>
                  <a:pt x="4396" y="19140"/>
                </a:cubicBezTo>
                <a:cubicBezTo>
                  <a:pt x="4457" y="19574"/>
                  <a:pt x="4539" y="19664"/>
                  <a:pt x="5188" y="20020"/>
                </a:cubicBezTo>
                <a:lnTo>
                  <a:pt x="5910" y="20415"/>
                </a:lnTo>
                <a:lnTo>
                  <a:pt x="6212" y="20043"/>
                </a:lnTo>
                <a:cubicBezTo>
                  <a:pt x="6483" y="19707"/>
                  <a:pt x="6536" y="19688"/>
                  <a:pt x="6734" y="19852"/>
                </a:cubicBezTo>
                <a:cubicBezTo>
                  <a:pt x="6856" y="19953"/>
                  <a:pt x="7051" y="20265"/>
                  <a:pt x="7172" y="20546"/>
                </a:cubicBezTo>
                <a:cubicBezTo>
                  <a:pt x="7371" y="21008"/>
                  <a:pt x="7455" y="21070"/>
                  <a:pt x="8048" y="21206"/>
                </a:cubicBezTo>
                <a:cubicBezTo>
                  <a:pt x="8954" y="21415"/>
                  <a:pt x="9184" y="21401"/>
                  <a:pt x="9184" y="21132"/>
                </a:cubicBezTo>
                <a:cubicBezTo>
                  <a:pt x="9184" y="21008"/>
                  <a:pt x="9255" y="20838"/>
                  <a:pt x="9338" y="20755"/>
                </a:cubicBezTo>
                <a:cubicBezTo>
                  <a:pt x="9604" y="20490"/>
                  <a:pt x="9912" y="20591"/>
                  <a:pt x="10186" y="21034"/>
                </a:cubicBezTo>
                <a:cubicBezTo>
                  <a:pt x="10333" y="21271"/>
                  <a:pt x="10520" y="21487"/>
                  <a:pt x="10601" y="21514"/>
                </a:cubicBezTo>
                <a:cubicBezTo>
                  <a:pt x="10767" y="21569"/>
                  <a:pt x="12060" y="21491"/>
                  <a:pt x="12310" y="21411"/>
                </a:cubicBezTo>
                <a:cubicBezTo>
                  <a:pt x="12413" y="21378"/>
                  <a:pt x="12461" y="21210"/>
                  <a:pt x="12436" y="20960"/>
                </a:cubicBezTo>
                <a:cubicBezTo>
                  <a:pt x="12403" y="20621"/>
                  <a:pt x="12445" y="20543"/>
                  <a:pt x="12711" y="20476"/>
                </a:cubicBezTo>
                <a:cubicBezTo>
                  <a:pt x="12947" y="20416"/>
                  <a:pt x="13098" y="20473"/>
                  <a:pt x="13316" y="20704"/>
                </a:cubicBezTo>
                <a:cubicBezTo>
                  <a:pt x="13647" y="21053"/>
                  <a:pt x="14150" y="21044"/>
                  <a:pt x="15021" y="20671"/>
                </a:cubicBezTo>
                <a:cubicBezTo>
                  <a:pt x="15477" y="20477"/>
                  <a:pt x="15505" y="20435"/>
                  <a:pt x="15441" y="20038"/>
                </a:cubicBezTo>
                <a:cubicBezTo>
                  <a:pt x="15348" y="19468"/>
                  <a:pt x="15582" y="19272"/>
                  <a:pt x="16125" y="19461"/>
                </a:cubicBezTo>
                <a:cubicBezTo>
                  <a:pt x="16779" y="19689"/>
                  <a:pt x="17020" y="19621"/>
                  <a:pt x="17681" y="19038"/>
                </a:cubicBezTo>
                <a:lnTo>
                  <a:pt x="18310" y="18484"/>
                </a:lnTo>
                <a:lnTo>
                  <a:pt x="18105" y="18116"/>
                </a:lnTo>
                <a:cubicBezTo>
                  <a:pt x="17856" y="17667"/>
                  <a:pt x="18006" y="17284"/>
                  <a:pt x="18385" y="17404"/>
                </a:cubicBezTo>
                <a:cubicBezTo>
                  <a:pt x="18913" y="17572"/>
                  <a:pt x="19344" y="17342"/>
                  <a:pt x="19810" y="16641"/>
                </a:cubicBezTo>
                <a:cubicBezTo>
                  <a:pt x="20060" y="16266"/>
                  <a:pt x="20262" y="15908"/>
                  <a:pt x="20262" y="15850"/>
                </a:cubicBezTo>
                <a:cubicBezTo>
                  <a:pt x="20262" y="15792"/>
                  <a:pt x="20125" y="15614"/>
                  <a:pt x="19955" y="15454"/>
                </a:cubicBezTo>
                <a:cubicBezTo>
                  <a:pt x="19714" y="15228"/>
                  <a:pt x="19668" y="15112"/>
                  <a:pt x="19764" y="14933"/>
                </a:cubicBezTo>
                <a:cubicBezTo>
                  <a:pt x="19831" y="14807"/>
                  <a:pt x="19958" y="14733"/>
                  <a:pt x="20043" y="14766"/>
                </a:cubicBezTo>
                <a:cubicBezTo>
                  <a:pt x="20129" y="14798"/>
                  <a:pt x="20371" y="14714"/>
                  <a:pt x="20583" y="14584"/>
                </a:cubicBezTo>
                <a:cubicBezTo>
                  <a:pt x="20896" y="14393"/>
                  <a:pt x="21014" y="14191"/>
                  <a:pt x="21198" y="13509"/>
                </a:cubicBezTo>
                <a:cubicBezTo>
                  <a:pt x="21433" y="12644"/>
                  <a:pt x="21402" y="12490"/>
                  <a:pt x="20956" y="12411"/>
                </a:cubicBezTo>
                <a:cubicBezTo>
                  <a:pt x="20576" y="12343"/>
                  <a:pt x="20549" y="11834"/>
                  <a:pt x="20919" y="11694"/>
                </a:cubicBezTo>
                <a:cubicBezTo>
                  <a:pt x="21446" y="11494"/>
                  <a:pt x="21536" y="11267"/>
                  <a:pt x="21497" y="10214"/>
                </a:cubicBezTo>
                <a:lnTo>
                  <a:pt x="21459" y="9227"/>
                </a:lnTo>
                <a:lnTo>
                  <a:pt x="21026" y="9223"/>
                </a:lnTo>
                <a:cubicBezTo>
                  <a:pt x="20495" y="9215"/>
                  <a:pt x="20415" y="9026"/>
                  <a:pt x="20747" y="8562"/>
                </a:cubicBezTo>
                <a:cubicBezTo>
                  <a:pt x="21160" y="7982"/>
                  <a:pt x="21181" y="7658"/>
                  <a:pt x="20849" y="6845"/>
                </a:cubicBezTo>
                <a:cubicBezTo>
                  <a:pt x="20681" y="6432"/>
                  <a:pt x="20476" y="6070"/>
                  <a:pt x="20397" y="6044"/>
                </a:cubicBezTo>
                <a:cubicBezTo>
                  <a:pt x="20318" y="6018"/>
                  <a:pt x="20118" y="6088"/>
                  <a:pt x="19950" y="6198"/>
                </a:cubicBezTo>
                <a:cubicBezTo>
                  <a:pt x="19663" y="6385"/>
                  <a:pt x="19634" y="6382"/>
                  <a:pt x="19507" y="6147"/>
                </a:cubicBezTo>
                <a:cubicBezTo>
                  <a:pt x="19414" y="5972"/>
                  <a:pt x="19412" y="5822"/>
                  <a:pt x="19503" y="5653"/>
                </a:cubicBezTo>
                <a:cubicBezTo>
                  <a:pt x="19789" y="5120"/>
                  <a:pt x="19656" y="4515"/>
                  <a:pt x="19116" y="3871"/>
                </a:cubicBezTo>
                <a:cubicBezTo>
                  <a:pt x="18833" y="3533"/>
                  <a:pt x="18522" y="3256"/>
                  <a:pt x="18427" y="3256"/>
                </a:cubicBezTo>
                <a:cubicBezTo>
                  <a:pt x="18331" y="3256"/>
                  <a:pt x="18160" y="3398"/>
                  <a:pt x="18045" y="3573"/>
                </a:cubicBezTo>
                <a:cubicBezTo>
                  <a:pt x="17852" y="3867"/>
                  <a:pt x="17820" y="3878"/>
                  <a:pt x="17616" y="3694"/>
                </a:cubicBezTo>
                <a:cubicBezTo>
                  <a:pt x="17489" y="3579"/>
                  <a:pt x="17421" y="3391"/>
                  <a:pt x="17458" y="3252"/>
                </a:cubicBezTo>
                <a:cubicBezTo>
                  <a:pt x="17493" y="3118"/>
                  <a:pt x="17484" y="2811"/>
                  <a:pt x="17439" y="2572"/>
                </a:cubicBezTo>
                <a:cubicBezTo>
                  <a:pt x="17372" y="2216"/>
                  <a:pt x="17229" y="2059"/>
                  <a:pt x="16643" y="1693"/>
                </a:cubicBezTo>
                <a:cubicBezTo>
                  <a:pt x="16249" y="1447"/>
                  <a:pt x="15858" y="1246"/>
                  <a:pt x="15771" y="1246"/>
                </a:cubicBezTo>
                <a:cubicBezTo>
                  <a:pt x="15684" y="1246"/>
                  <a:pt x="15520" y="1421"/>
                  <a:pt x="15408" y="1637"/>
                </a:cubicBezTo>
                <a:cubicBezTo>
                  <a:pt x="15233" y="1975"/>
                  <a:pt x="15178" y="2008"/>
                  <a:pt x="15026" y="1856"/>
                </a:cubicBezTo>
                <a:cubicBezTo>
                  <a:pt x="14929" y="1758"/>
                  <a:pt x="14721" y="1423"/>
                  <a:pt x="14565" y="1116"/>
                </a:cubicBezTo>
                <a:cubicBezTo>
                  <a:pt x="14274" y="542"/>
                  <a:pt x="14123" y="459"/>
                  <a:pt x="12874" y="185"/>
                </a:cubicBezTo>
                <a:cubicBezTo>
                  <a:pt x="12517" y="107"/>
                  <a:pt x="12451" y="138"/>
                  <a:pt x="12273" y="483"/>
                </a:cubicBezTo>
                <a:cubicBezTo>
                  <a:pt x="12163" y="695"/>
                  <a:pt x="12017" y="869"/>
                  <a:pt x="11947" y="869"/>
                </a:cubicBezTo>
                <a:cubicBezTo>
                  <a:pt x="11877" y="869"/>
                  <a:pt x="11621" y="669"/>
                  <a:pt x="11379" y="427"/>
                </a:cubicBezTo>
                <a:cubicBezTo>
                  <a:pt x="11027" y="76"/>
                  <a:pt x="10819" y="-31"/>
                  <a:pt x="10261" y="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75" name="선"/>
          <p:cNvSpPr/>
          <p:nvPr/>
        </p:nvSpPr>
        <p:spPr>
          <a:xfrm flipV="1">
            <a:off x="9065946" y="4072259"/>
            <a:ext cx="1176906" cy="2432681"/>
          </a:xfrm>
          <a:prstGeom prst="line">
            <a:avLst/>
          </a:prstGeom>
          <a:ln w="25400">
            <a:solidFill>
              <a:schemeClr val="accent2"/>
            </a:solidFill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98" name="연결선"/>
          <p:cNvSpPr/>
          <p:nvPr/>
        </p:nvSpPr>
        <p:spPr>
          <a:xfrm>
            <a:off x="9195243" y="4335527"/>
            <a:ext cx="715167" cy="271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50" extrusionOk="0">
                <a:moveTo>
                  <a:pt x="0" y="5220"/>
                </a:moveTo>
                <a:cubicBezTo>
                  <a:pt x="8286" y="-4550"/>
                  <a:pt x="15486" y="-607"/>
                  <a:pt x="21600" y="17050"/>
                </a:cubicBez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77" name="Front"/>
          <p:cNvSpPr txBox="1"/>
          <p:nvPr/>
        </p:nvSpPr>
        <p:spPr>
          <a:xfrm>
            <a:off x="11210127" y="6318081"/>
            <a:ext cx="583081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Front</a:t>
            </a:r>
          </a:p>
        </p:txBody>
      </p:sp>
      <p:sp>
        <p:nvSpPr>
          <p:cNvPr id="478" name="Back"/>
          <p:cNvSpPr txBox="1"/>
          <p:nvPr/>
        </p:nvSpPr>
        <p:spPr>
          <a:xfrm>
            <a:off x="7332143" y="6394940"/>
            <a:ext cx="560262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Back</a:t>
            </a:r>
          </a:p>
        </p:txBody>
      </p:sp>
      <p:sp>
        <p:nvSpPr>
          <p:cNvPr id="479" name="선"/>
          <p:cNvSpPr/>
          <p:nvPr/>
        </p:nvSpPr>
        <p:spPr>
          <a:xfrm flipV="1">
            <a:off x="9052994" y="4063680"/>
            <a:ext cx="1" cy="2449839"/>
          </a:xfrm>
          <a:prstGeom prst="line">
            <a:avLst/>
          </a:prstGeom>
          <a:ln w="25400">
            <a:solidFill>
              <a:schemeClr val="accent2"/>
            </a:solidFill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80" name="Pitch + Offset"/>
          <p:cNvSpPr txBox="1"/>
          <p:nvPr/>
        </p:nvSpPr>
        <p:spPr>
          <a:xfrm>
            <a:off x="8384037" y="3076419"/>
            <a:ext cx="1280788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Pitch + </a:t>
            </a:r>
            <a:r>
              <a:rPr>
                <a:solidFill>
                  <a:schemeClr val="accent2">
                    <a:satOff val="-4966"/>
                    <a:lumOff val="-10549"/>
                  </a:schemeClr>
                </a:solidFill>
              </a:rPr>
              <a:t>Offset</a:t>
            </a:r>
          </a:p>
        </p:txBody>
      </p:sp>
      <p:sp>
        <p:nvSpPr>
          <p:cNvPr id="481" name="화살표"/>
          <p:cNvSpPr/>
          <p:nvPr/>
        </p:nvSpPr>
        <p:spPr>
          <a:xfrm>
            <a:off x="10359992" y="6092219"/>
            <a:ext cx="746641" cy="801741"/>
          </a:xfrm>
          <a:prstGeom prst="rightArrow">
            <a:avLst>
              <a:gd name="adj1" fmla="val 33553"/>
              <a:gd name="adj2" fmla="val 36686"/>
            </a:avLst>
          </a:prstGeom>
          <a:gradFill>
            <a:gsLst>
              <a:gs pos="0">
                <a:schemeClr val="accent5"/>
              </a:gs>
              <a:gs pos="100000">
                <a:schemeClr val="accent1">
                  <a:hueOff val="418253"/>
                  <a:satOff val="54545"/>
                  <a:lumOff val="42493"/>
                </a:schemeClr>
              </a:gs>
            </a:gsLst>
            <a:lin ang="10800000"/>
          </a:gradFill>
          <a:ln w="25400">
            <a:solidFill>
              <a:schemeClr val="accent1"/>
            </a:solidFill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82" name="Setpoint"/>
          <p:cNvSpPr txBox="1"/>
          <p:nvPr/>
        </p:nvSpPr>
        <p:spPr>
          <a:xfrm>
            <a:off x="9851342" y="3591017"/>
            <a:ext cx="820116" cy="35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Setpoint</a:t>
            </a:r>
          </a:p>
        </p:txBody>
      </p:sp>
      <p:sp>
        <p:nvSpPr>
          <p:cNvPr id="483" name="0"/>
          <p:cNvSpPr txBox="1"/>
          <p:nvPr/>
        </p:nvSpPr>
        <p:spPr>
          <a:xfrm>
            <a:off x="8925115" y="3570049"/>
            <a:ext cx="255759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600"/>
            </a:lvl1pPr>
          </a:lstStyle>
          <a:p>
            <a:r>
              <a:rPr dirty="0"/>
              <a:t>0</a:t>
            </a:r>
          </a:p>
        </p:txBody>
      </p:sp>
      <p:pic>
        <p:nvPicPr>
          <p:cNvPr id="48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6752" t="3481" r="4448" b="3936"/>
          <a:stretch>
            <a:fillRect/>
          </a:stretch>
        </p:blipFill>
        <p:spPr>
          <a:xfrm rot="1072692">
            <a:off x="1301710" y="4311344"/>
            <a:ext cx="3523165" cy="2976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73" extrusionOk="0">
                <a:moveTo>
                  <a:pt x="13584" y="12"/>
                </a:moveTo>
                <a:cubicBezTo>
                  <a:pt x="13521" y="-24"/>
                  <a:pt x="13432" y="27"/>
                  <a:pt x="13392" y="121"/>
                </a:cubicBezTo>
                <a:cubicBezTo>
                  <a:pt x="13357" y="204"/>
                  <a:pt x="13234" y="266"/>
                  <a:pt x="13180" y="227"/>
                </a:cubicBezTo>
                <a:cubicBezTo>
                  <a:pt x="13149" y="205"/>
                  <a:pt x="13127" y="212"/>
                  <a:pt x="13076" y="259"/>
                </a:cubicBezTo>
                <a:cubicBezTo>
                  <a:pt x="13041" y="292"/>
                  <a:pt x="13013" y="330"/>
                  <a:pt x="13013" y="345"/>
                </a:cubicBezTo>
                <a:cubicBezTo>
                  <a:pt x="13012" y="361"/>
                  <a:pt x="12975" y="406"/>
                  <a:pt x="12930" y="443"/>
                </a:cubicBezTo>
                <a:cubicBezTo>
                  <a:pt x="12858" y="504"/>
                  <a:pt x="12845" y="506"/>
                  <a:pt x="12813" y="472"/>
                </a:cubicBezTo>
                <a:cubicBezTo>
                  <a:pt x="12755" y="409"/>
                  <a:pt x="12706" y="428"/>
                  <a:pt x="12665" y="530"/>
                </a:cubicBezTo>
                <a:cubicBezTo>
                  <a:pt x="12613" y="658"/>
                  <a:pt x="12482" y="741"/>
                  <a:pt x="12407" y="694"/>
                </a:cubicBezTo>
                <a:cubicBezTo>
                  <a:pt x="12360" y="663"/>
                  <a:pt x="12349" y="667"/>
                  <a:pt x="12293" y="745"/>
                </a:cubicBezTo>
                <a:cubicBezTo>
                  <a:pt x="12259" y="792"/>
                  <a:pt x="12224" y="852"/>
                  <a:pt x="12215" y="878"/>
                </a:cubicBezTo>
                <a:cubicBezTo>
                  <a:pt x="12196" y="936"/>
                  <a:pt x="12070" y="982"/>
                  <a:pt x="12016" y="950"/>
                </a:cubicBezTo>
                <a:cubicBezTo>
                  <a:pt x="11954" y="912"/>
                  <a:pt x="11892" y="949"/>
                  <a:pt x="11877" y="1033"/>
                </a:cubicBezTo>
                <a:cubicBezTo>
                  <a:pt x="11860" y="1138"/>
                  <a:pt x="11811" y="1166"/>
                  <a:pt x="11637" y="1171"/>
                </a:cubicBezTo>
                <a:cubicBezTo>
                  <a:pt x="11545" y="1174"/>
                  <a:pt x="11452" y="1242"/>
                  <a:pt x="11452" y="1306"/>
                </a:cubicBezTo>
                <a:cubicBezTo>
                  <a:pt x="11452" y="1324"/>
                  <a:pt x="11411" y="1368"/>
                  <a:pt x="11360" y="1404"/>
                </a:cubicBezTo>
                <a:cubicBezTo>
                  <a:pt x="11275" y="1463"/>
                  <a:pt x="11263" y="1464"/>
                  <a:pt x="11228" y="1427"/>
                </a:cubicBezTo>
                <a:cubicBezTo>
                  <a:pt x="11194" y="1391"/>
                  <a:pt x="11186" y="1391"/>
                  <a:pt x="11136" y="1430"/>
                </a:cubicBezTo>
                <a:cubicBezTo>
                  <a:pt x="11106" y="1454"/>
                  <a:pt x="11080" y="1488"/>
                  <a:pt x="11080" y="1508"/>
                </a:cubicBezTo>
                <a:cubicBezTo>
                  <a:pt x="11080" y="1538"/>
                  <a:pt x="10994" y="1631"/>
                  <a:pt x="10915" y="1686"/>
                </a:cubicBezTo>
                <a:cubicBezTo>
                  <a:pt x="10902" y="1695"/>
                  <a:pt x="10867" y="1687"/>
                  <a:pt x="10837" y="1669"/>
                </a:cubicBezTo>
                <a:cubicBezTo>
                  <a:pt x="10789" y="1639"/>
                  <a:pt x="10774" y="1644"/>
                  <a:pt x="10725" y="1692"/>
                </a:cubicBezTo>
                <a:cubicBezTo>
                  <a:pt x="10694" y="1722"/>
                  <a:pt x="10657" y="1772"/>
                  <a:pt x="10643" y="1804"/>
                </a:cubicBezTo>
                <a:cubicBezTo>
                  <a:pt x="10607" y="1885"/>
                  <a:pt x="10476" y="1946"/>
                  <a:pt x="10424" y="1907"/>
                </a:cubicBezTo>
                <a:cubicBezTo>
                  <a:pt x="10369" y="1867"/>
                  <a:pt x="10315" y="1899"/>
                  <a:pt x="10283" y="1991"/>
                </a:cubicBezTo>
                <a:cubicBezTo>
                  <a:pt x="10266" y="2039"/>
                  <a:pt x="10217" y="2091"/>
                  <a:pt x="10156" y="2129"/>
                </a:cubicBezTo>
                <a:cubicBezTo>
                  <a:pt x="10067" y="2185"/>
                  <a:pt x="10056" y="2187"/>
                  <a:pt x="10010" y="2152"/>
                </a:cubicBezTo>
                <a:cubicBezTo>
                  <a:pt x="9965" y="2116"/>
                  <a:pt x="9955" y="2117"/>
                  <a:pt x="9906" y="2172"/>
                </a:cubicBezTo>
                <a:cubicBezTo>
                  <a:pt x="9876" y="2205"/>
                  <a:pt x="9847" y="2252"/>
                  <a:pt x="9840" y="2276"/>
                </a:cubicBezTo>
                <a:cubicBezTo>
                  <a:pt x="9834" y="2299"/>
                  <a:pt x="9798" y="2346"/>
                  <a:pt x="9760" y="2379"/>
                </a:cubicBezTo>
                <a:cubicBezTo>
                  <a:pt x="9701" y="2431"/>
                  <a:pt x="9681" y="2435"/>
                  <a:pt x="9626" y="2411"/>
                </a:cubicBezTo>
                <a:cubicBezTo>
                  <a:pt x="9542" y="2373"/>
                  <a:pt x="9520" y="2387"/>
                  <a:pt x="9439" y="2520"/>
                </a:cubicBezTo>
                <a:cubicBezTo>
                  <a:pt x="9364" y="2644"/>
                  <a:pt x="9237" y="2707"/>
                  <a:pt x="9167" y="2655"/>
                </a:cubicBezTo>
                <a:cubicBezTo>
                  <a:pt x="9138" y="2634"/>
                  <a:pt x="9118" y="2642"/>
                  <a:pt x="9075" y="2690"/>
                </a:cubicBezTo>
                <a:cubicBezTo>
                  <a:pt x="9044" y="2724"/>
                  <a:pt x="9019" y="2767"/>
                  <a:pt x="9019" y="2785"/>
                </a:cubicBezTo>
                <a:cubicBezTo>
                  <a:pt x="9019" y="2822"/>
                  <a:pt x="8871" y="2934"/>
                  <a:pt x="8814" y="2940"/>
                </a:cubicBezTo>
                <a:cubicBezTo>
                  <a:pt x="8793" y="2942"/>
                  <a:pt x="8766" y="2926"/>
                  <a:pt x="8754" y="2903"/>
                </a:cubicBezTo>
                <a:cubicBezTo>
                  <a:pt x="8736" y="2867"/>
                  <a:pt x="8715" y="2884"/>
                  <a:pt x="8618" y="3009"/>
                </a:cubicBezTo>
                <a:cubicBezTo>
                  <a:pt x="8497" y="3165"/>
                  <a:pt x="8414" y="3222"/>
                  <a:pt x="8357" y="3185"/>
                </a:cubicBezTo>
                <a:cubicBezTo>
                  <a:pt x="8303" y="3149"/>
                  <a:pt x="8242" y="3183"/>
                  <a:pt x="8185" y="3282"/>
                </a:cubicBezTo>
                <a:cubicBezTo>
                  <a:pt x="8155" y="3334"/>
                  <a:pt x="8092" y="3395"/>
                  <a:pt x="8044" y="3421"/>
                </a:cubicBezTo>
                <a:cubicBezTo>
                  <a:pt x="7966" y="3462"/>
                  <a:pt x="7952" y="3464"/>
                  <a:pt x="7920" y="3429"/>
                </a:cubicBezTo>
                <a:cubicBezTo>
                  <a:pt x="7887" y="3394"/>
                  <a:pt x="7875" y="3400"/>
                  <a:pt x="7801" y="3504"/>
                </a:cubicBezTo>
                <a:cubicBezTo>
                  <a:pt x="7756" y="3567"/>
                  <a:pt x="7681" y="3645"/>
                  <a:pt x="7633" y="3677"/>
                </a:cubicBezTo>
                <a:cubicBezTo>
                  <a:pt x="7551" y="3731"/>
                  <a:pt x="7544" y="3733"/>
                  <a:pt x="7504" y="3691"/>
                </a:cubicBezTo>
                <a:cubicBezTo>
                  <a:pt x="7465" y="3648"/>
                  <a:pt x="7461" y="3650"/>
                  <a:pt x="7397" y="3725"/>
                </a:cubicBezTo>
                <a:cubicBezTo>
                  <a:pt x="7361" y="3769"/>
                  <a:pt x="7329" y="3815"/>
                  <a:pt x="7329" y="3829"/>
                </a:cubicBezTo>
                <a:cubicBezTo>
                  <a:pt x="7329" y="3890"/>
                  <a:pt x="7123" y="4008"/>
                  <a:pt x="7098" y="3961"/>
                </a:cubicBezTo>
                <a:cubicBezTo>
                  <a:pt x="7069" y="3905"/>
                  <a:pt x="6979" y="3939"/>
                  <a:pt x="6928" y="4028"/>
                </a:cubicBezTo>
                <a:cubicBezTo>
                  <a:pt x="6899" y="4077"/>
                  <a:pt x="6833" y="4155"/>
                  <a:pt x="6780" y="4197"/>
                </a:cubicBezTo>
                <a:cubicBezTo>
                  <a:pt x="6697" y="4264"/>
                  <a:pt x="6679" y="4267"/>
                  <a:pt x="6658" y="4235"/>
                </a:cubicBezTo>
                <a:cubicBezTo>
                  <a:pt x="6613" y="4164"/>
                  <a:pt x="6544" y="4191"/>
                  <a:pt x="6498" y="4295"/>
                </a:cubicBezTo>
                <a:cubicBezTo>
                  <a:pt x="6425" y="4461"/>
                  <a:pt x="6244" y="4561"/>
                  <a:pt x="6172" y="4476"/>
                </a:cubicBezTo>
                <a:cubicBezTo>
                  <a:pt x="6139" y="4437"/>
                  <a:pt x="6036" y="4544"/>
                  <a:pt x="6036" y="4617"/>
                </a:cubicBezTo>
                <a:cubicBezTo>
                  <a:pt x="6036" y="4649"/>
                  <a:pt x="6005" y="4685"/>
                  <a:pt x="5944" y="4718"/>
                </a:cubicBezTo>
                <a:cubicBezTo>
                  <a:pt x="5836" y="4776"/>
                  <a:pt x="5771" y="4782"/>
                  <a:pt x="5734" y="4738"/>
                </a:cubicBezTo>
                <a:cubicBezTo>
                  <a:pt x="5714" y="4714"/>
                  <a:pt x="5694" y="4720"/>
                  <a:pt x="5652" y="4767"/>
                </a:cubicBezTo>
                <a:cubicBezTo>
                  <a:pt x="5622" y="4800"/>
                  <a:pt x="5593" y="4848"/>
                  <a:pt x="5586" y="4873"/>
                </a:cubicBezTo>
                <a:cubicBezTo>
                  <a:pt x="5571" y="4930"/>
                  <a:pt x="5327" y="5117"/>
                  <a:pt x="5304" y="5089"/>
                </a:cubicBezTo>
                <a:cubicBezTo>
                  <a:pt x="5298" y="5082"/>
                  <a:pt x="5278" y="5103"/>
                  <a:pt x="5258" y="5138"/>
                </a:cubicBezTo>
                <a:cubicBezTo>
                  <a:pt x="5232" y="5186"/>
                  <a:pt x="5224" y="5256"/>
                  <a:pt x="5226" y="5411"/>
                </a:cubicBezTo>
                <a:cubicBezTo>
                  <a:pt x="5230" y="5595"/>
                  <a:pt x="5237" y="5628"/>
                  <a:pt x="5282" y="5679"/>
                </a:cubicBezTo>
                <a:cubicBezTo>
                  <a:pt x="5322" y="5723"/>
                  <a:pt x="5333" y="5764"/>
                  <a:pt x="5333" y="5857"/>
                </a:cubicBezTo>
                <a:cubicBezTo>
                  <a:pt x="5333" y="5923"/>
                  <a:pt x="5342" y="5987"/>
                  <a:pt x="5353" y="6001"/>
                </a:cubicBezTo>
                <a:cubicBezTo>
                  <a:pt x="5364" y="6014"/>
                  <a:pt x="5381" y="6191"/>
                  <a:pt x="5389" y="6392"/>
                </a:cubicBezTo>
                <a:lnTo>
                  <a:pt x="5404" y="6757"/>
                </a:lnTo>
                <a:lnTo>
                  <a:pt x="5273" y="6855"/>
                </a:lnTo>
                <a:cubicBezTo>
                  <a:pt x="5199" y="6908"/>
                  <a:pt x="5117" y="6956"/>
                  <a:pt x="5093" y="6962"/>
                </a:cubicBezTo>
                <a:cubicBezTo>
                  <a:pt x="5068" y="6967"/>
                  <a:pt x="5018" y="6999"/>
                  <a:pt x="4978" y="7034"/>
                </a:cubicBezTo>
                <a:cubicBezTo>
                  <a:pt x="4909" y="7094"/>
                  <a:pt x="4847" y="7129"/>
                  <a:pt x="4791" y="7143"/>
                </a:cubicBezTo>
                <a:cubicBezTo>
                  <a:pt x="4732" y="7158"/>
                  <a:pt x="4487" y="7439"/>
                  <a:pt x="4534" y="7439"/>
                </a:cubicBezTo>
                <a:cubicBezTo>
                  <a:pt x="4542" y="7439"/>
                  <a:pt x="4538" y="7456"/>
                  <a:pt x="4524" y="7477"/>
                </a:cubicBezTo>
                <a:cubicBezTo>
                  <a:pt x="4506" y="7502"/>
                  <a:pt x="4503" y="7555"/>
                  <a:pt x="4514" y="7641"/>
                </a:cubicBezTo>
                <a:cubicBezTo>
                  <a:pt x="4523" y="7709"/>
                  <a:pt x="4527" y="7787"/>
                  <a:pt x="4524" y="7813"/>
                </a:cubicBezTo>
                <a:cubicBezTo>
                  <a:pt x="4521" y="7839"/>
                  <a:pt x="4531" y="7876"/>
                  <a:pt x="4546" y="7897"/>
                </a:cubicBezTo>
                <a:cubicBezTo>
                  <a:pt x="4560" y="7917"/>
                  <a:pt x="4564" y="7951"/>
                  <a:pt x="4558" y="7971"/>
                </a:cubicBezTo>
                <a:cubicBezTo>
                  <a:pt x="4551" y="7992"/>
                  <a:pt x="4560" y="8013"/>
                  <a:pt x="4577" y="8020"/>
                </a:cubicBezTo>
                <a:cubicBezTo>
                  <a:pt x="4595" y="8028"/>
                  <a:pt x="4604" y="8053"/>
                  <a:pt x="4597" y="8075"/>
                </a:cubicBezTo>
                <a:cubicBezTo>
                  <a:pt x="4588" y="8102"/>
                  <a:pt x="4607" y="8131"/>
                  <a:pt x="4655" y="8161"/>
                </a:cubicBezTo>
                <a:cubicBezTo>
                  <a:pt x="4694" y="8186"/>
                  <a:pt x="4742" y="8225"/>
                  <a:pt x="4762" y="8248"/>
                </a:cubicBezTo>
                <a:cubicBezTo>
                  <a:pt x="4782" y="8270"/>
                  <a:pt x="4817" y="8296"/>
                  <a:pt x="4837" y="8305"/>
                </a:cubicBezTo>
                <a:cubicBezTo>
                  <a:pt x="4858" y="8314"/>
                  <a:pt x="4943" y="8376"/>
                  <a:pt x="5027" y="8440"/>
                </a:cubicBezTo>
                <a:cubicBezTo>
                  <a:pt x="5111" y="8505"/>
                  <a:pt x="5185" y="8557"/>
                  <a:pt x="5195" y="8558"/>
                </a:cubicBezTo>
                <a:cubicBezTo>
                  <a:pt x="5204" y="8559"/>
                  <a:pt x="5267" y="8603"/>
                  <a:pt x="5333" y="8656"/>
                </a:cubicBezTo>
                <a:lnTo>
                  <a:pt x="5455" y="8754"/>
                </a:lnTo>
                <a:lnTo>
                  <a:pt x="5460" y="9056"/>
                </a:lnTo>
                <a:cubicBezTo>
                  <a:pt x="5465" y="9335"/>
                  <a:pt x="5463" y="9362"/>
                  <a:pt x="5423" y="9387"/>
                </a:cubicBezTo>
                <a:cubicBezTo>
                  <a:pt x="5394" y="9405"/>
                  <a:pt x="5377" y="9405"/>
                  <a:pt x="5367" y="9387"/>
                </a:cubicBezTo>
                <a:cubicBezTo>
                  <a:pt x="5346" y="9346"/>
                  <a:pt x="5198" y="9273"/>
                  <a:pt x="5149" y="9280"/>
                </a:cubicBezTo>
                <a:cubicBezTo>
                  <a:pt x="5124" y="9284"/>
                  <a:pt x="5079" y="9313"/>
                  <a:pt x="5051" y="9344"/>
                </a:cubicBezTo>
                <a:cubicBezTo>
                  <a:pt x="5019" y="9379"/>
                  <a:pt x="4979" y="9395"/>
                  <a:pt x="4942" y="9390"/>
                </a:cubicBezTo>
                <a:cubicBezTo>
                  <a:pt x="4883" y="9381"/>
                  <a:pt x="4805" y="9318"/>
                  <a:pt x="4813" y="9286"/>
                </a:cubicBezTo>
                <a:cubicBezTo>
                  <a:pt x="4816" y="9276"/>
                  <a:pt x="4781" y="9217"/>
                  <a:pt x="4735" y="9154"/>
                </a:cubicBezTo>
                <a:lnTo>
                  <a:pt x="4653" y="9039"/>
                </a:lnTo>
                <a:lnTo>
                  <a:pt x="4363" y="9007"/>
                </a:lnTo>
                <a:cubicBezTo>
                  <a:pt x="4049" y="8974"/>
                  <a:pt x="3981" y="8990"/>
                  <a:pt x="3899" y="9099"/>
                </a:cubicBezTo>
                <a:cubicBezTo>
                  <a:pt x="3846" y="9169"/>
                  <a:pt x="3826" y="9169"/>
                  <a:pt x="3761" y="9096"/>
                </a:cubicBezTo>
                <a:cubicBezTo>
                  <a:pt x="3718" y="9049"/>
                  <a:pt x="3683" y="9036"/>
                  <a:pt x="3581" y="9036"/>
                </a:cubicBezTo>
                <a:cubicBezTo>
                  <a:pt x="3494" y="9036"/>
                  <a:pt x="3438" y="9050"/>
                  <a:pt x="3410" y="9079"/>
                </a:cubicBezTo>
                <a:cubicBezTo>
                  <a:pt x="3388" y="9102"/>
                  <a:pt x="3314" y="9144"/>
                  <a:pt x="3245" y="9174"/>
                </a:cubicBezTo>
                <a:cubicBezTo>
                  <a:pt x="3176" y="9204"/>
                  <a:pt x="3070" y="9273"/>
                  <a:pt x="3007" y="9326"/>
                </a:cubicBezTo>
                <a:cubicBezTo>
                  <a:pt x="2944" y="9380"/>
                  <a:pt x="2879" y="9427"/>
                  <a:pt x="2863" y="9430"/>
                </a:cubicBezTo>
                <a:cubicBezTo>
                  <a:pt x="2848" y="9433"/>
                  <a:pt x="2807" y="9455"/>
                  <a:pt x="2774" y="9482"/>
                </a:cubicBezTo>
                <a:cubicBezTo>
                  <a:pt x="2740" y="9509"/>
                  <a:pt x="2667" y="9555"/>
                  <a:pt x="2613" y="9582"/>
                </a:cubicBezTo>
                <a:cubicBezTo>
                  <a:pt x="2559" y="9609"/>
                  <a:pt x="2496" y="9648"/>
                  <a:pt x="2472" y="9671"/>
                </a:cubicBezTo>
                <a:cubicBezTo>
                  <a:pt x="2448" y="9695"/>
                  <a:pt x="2332" y="9770"/>
                  <a:pt x="2214" y="9838"/>
                </a:cubicBezTo>
                <a:cubicBezTo>
                  <a:pt x="2097" y="9907"/>
                  <a:pt x="1995" y="9975"/>
                  <a:pt x="1988" y="9988"/>
                </a:cubicBezTo>
                <a:cubicBezTo>
                  <a:pt x="1982" y="10001"/>
                  <a:pt x="1966" y="10003"/>
                  <a:pt x="1957" y="9997"/>
                </a:cubicBezTo>
                <a:cubicBezTo>
                  <a:pt x="1947" y="9990"/>
                  <a:pt x="1907" y="10013"/>
                  <a:pt x="1867" y="10048"/>
                </a:cubicBezTo>
                <a:cubicBezTo>
                  <a:pt x="1826" y="10084"/>
                  <a:pt x="1781" y="10115"/>
                  <a:pt x="1767" y="10115"/>
                </a:cubicBezTo>
                <a:cubicBezTo>
                  <a:pt x="1753" y="10115"/>
                  <a:pt x="1718" y="10137"/>
                  <a:pt x="1689" y="10163"/>
                </a:cubicBezTo>
                <a:cubicBezTo>
                  <a:pt x="1661" y="10190"/>
                  <a:pt x="1632" y="10210"/>
                  <a:pt x="1626" y="10209"/>
                </a:cubicBezTo>
                <a:cubicBezTo>
                  <a:pt x="1614" y="10208"/>
                  <a:pt x="1443" y="10320"/>
                  <a:pt x="1320" y="10411"/>
                </a:cubicBezTo>
                <a:cubicBezTo>
                  <a:pt x="1278" y="10442"/>
                  <a:pt x="1187" y="10486"/>
                  <a:pt x="1118" y="10511"/>
                </a:cubicBezTo>
                <a:cubicBezTo>
                  <a:pt x="1021" y="10547"/>
                  <a:pt x="960" y="10595"/>
                  <a:pt x="846" y="10724"/>
                </a:cubicBezTo>
                <a:cubicBezTo>
                  <a:pt x="765" y="10816"/>
                  <a:pt x="690" y="10891"/>
                  <a:pt x="680" y="10891"/>
                </a:cubicBezTo>
                <a:cubicBezTo>
                  <a:pt x="647" y="10891"/>
                  <a:pt x="589" y="11025"/>
                  <a:pt x="564" y="11159"/>
                </a:cubicBezTo>
                <a:cubicBezTo>
                  <a:pt x="542" y="11272"/>
                  <a:pt x="529" y="11293"/>
                  <a:pt x="474" y="11314"/>
                </a:cubicBezTo>
                <a:cubicBezTo>
                  <a:pt x="400" y="11342"/>
                  <a:pt x="311" y="11432"/>
                  <a:pt x="311" y="11478"/>
                </a:cubicBezTo>
                <a:cubicBezTo>
                  <a:pt x="311" y="11495"/>
                  <a:pt x="296" y="11523"/>
                  <a:pt x="277" y="11541"/>
                </a:cubicBezTo>
                <a:cubicBezTo>
                  <a:pt x="258" y="11560"/>
                  <a:pt x="247" y="11590"/>
                  <a:pt x="253" y="11607"/>
                </a:cubicBezTo>
                <a:cubicBezTo>
                  <a:pt x="258" y="11625"/>
                  <a:pt x="258" y="11647"/>
                  <a:pt x="250" y="11656"/>
                </a:cubicBezTo>
                <a:cubicBezTo>
                  <a:pt x="242" y="11666"/>
                  <a:pt x="232" y="11686"/>
                  <a:pt x="231" y="11700"/>
                </a:cubicBezTo>
                <a:cubicBezTo>
                  <a:pt x="229" y="11713"/>
                  <a:pt x="226" y="11727"/>
                  <a:pt x="223" y="11734"/>
                </a:cubicBezTo>
                <a:cubicBezTo>
                  <a:pt x="220" y="11741"/>
                  <a:pt x="216" y="11758"/>
                  <a:pt x="214" y="11769"/>
                </a:cubicBezTo>
                <a:cubicBezTo>
                  <a:pt x="211" y="11779"/>
                  <a:pt x="201" y="11805"/>
                  <a:pt x="192" y="11829"/>
                </a:cubicBezTo>
                <a:cubicBezTo>
                  <a:pt x="183" y="11853"/>
                  <a:pt x="173" y="11891"/>
                  <a:pt x="170" y="11910"/>
                </a:cubicBezTo>
                <a:cubicBezTo>
                  <a:pt x="167" y="11928"/>
                  <a:pt x="153" y="11994"/>
                  <a:pt x="138" y="12056"/>
                </a:cubicBezTo>
                <a:cubicBezTo>
                  <a:pt x="119" y="12137"/>
                  <a:pt x="117" y="12177"/>
                  <a:pt x="134" y="12197"/>
                </a:cubicBezTo>
                <a:cubicBezTo>
                  <a:pt x="146" y="12212"/>
                  <a:pt x="158" y="12252"/>
                  <a:pt x="158" y="12283"/>
                </a:cubicBezTo>
                <a:cubicBezTo>
                  <a:pt x="158" y="12315"/>
                  <a:pt x="168" y="12349"/>
                  <a:pt x="180" y="12358"/>
                </a:cubicBezTo>
                <a:cubicBezTo>
                  <a:pt x="228" y="12393"/>
                  <a:pt x="198" y="12477"/>
                  <a:pt x="114" y="12545"/>
                </a:cubicBezTo>
                <a:cubicBezTo>
                  <a:pt x="66" y="12584"/>
                  <a:pt x="23" y="12636"/>
                  <a:pt x="17" y="12657"/>
                </a:cubicBezTo>
                <a:cubicBezTo>
                  <a:pt x="-7" y="12745"/>
                  <a:pt x="-5" y="13428"/>
                  <a:pt x="19" y="13463"/>
                </a:cubicBezTo>
                <a:cubicBezTo>
                  <a:pt x="55" y="13514"/>
                  <a:pt x="83" y="14073"/>
                  <a:pt x="51" y="14096"/>
                </a:cubicBezTo>
                <a:cubicBezTo>
                  <a:pt x="21" y="14118"/>
                  <a:pt x="17" y="14256"/>
                  <a:pt x="46" y="14277"/>
                </a:cubicBezTo>
                <a:cubicBezTo>
                  <a:pt x="58" y="14285"/>
                  <a:pt x="63" y="14311"/>
                  <a:pt x="56" y="14332"/>
                </a:cubicBezTo>
                <a:cubicBezTo>
                  <a:pt x="49" y="14353"/>
                  <a:pt x="52" y="14390"/>
                  <a:pt x="61" y="14415"/>
                </a:cubicBezTo>
                <a:cubicBezTo>
                  <a:pt x="70" y="14440"/>
                  <a:pt x="79" y="14489"/>
                  <a:pt x="82" y="14524"/>
                </a:cubicBezTo>
                <a:cubicBezTo>
                  <a:pt x="102" y="14706"/>
                  <a:pt x="122" y="14774"/>
                  <a:pt x="163" y="14812"/>
                </a:cubicBezTo>
                <a:cubicBezTo>
                  <a:pt x="191" y="14838"/>
                  <a:pt x="209" y="14892"/>
                  <a:pt x="214" y="14953"/>
                </a:cubicBezTo>
                <a:cubicBezTo>
                  <a:pt x="218" y="15008"/>
                  <a:pt x="233" y="15065"/>
                  <a:pt x="245" y="15080"/>
                </a:cubicBezTo>
                <a:cubicBezTo>
                  <a:pt x="258" y="15094"/>
                  <a:pt x="267" y="15130"/>
                  <a:pt x="267" y="15160"/>
                </a:cubicBezTo>
                <a:cubicBezTo>
                  <a:pt x="267" y="15190"/>
                  <a:pt x="278" y="15228"/>
                  <a:pt x="292" y="15244"/>
                </a:cubicBezTo>
                <a:cubicBezTo>
                  <a:pt x="305" y="15259"/>
                  <a:pt x="322" y="15376"/>
                  <a:pt x="328" y="15502"/>
                </a:cubicBezTo>
                <a:cubicBezTo>
                  <a:pt x="335" y="15642"/>
                  <a:pt x="351" y="15748"/>
                  <a:pt x="369" y="15773"/>
                </a:cubicBezTo>
                <a:cubicBezTo>
                  <a:pt x="386" y="15795"/>
                  <a:pt x="393" y="15819"/>
                  <a:pt x="386" y="15828"/>
                </a:cubicBezTo>
                <a:cubicBezTo>
                  <a:pt x="380" y="15836"/>
                  <a:pt x="401" y="15903"/>
                  <a:pt x="433" y="15974"/>
                </a:cubicBezTo>
                <a:cubicBezTo>
                  <a:pt x="464" y="16046"/>
                  <a:pt x="493" y="16141"/>
                  <a:pt x="498" y="16187"/>
                </a:cubicBezTo>
                <a:cubicBezTo>
                  <a:pt x="508" y="16282"/>
                  <a:pt x="524" y="16307"/>
                  <a:pt x="583" y="16319"/>
                </a:cubicBezTo>
                <a:cubicBezTo>
                  <a:pt x="607" y="16324"/>
                  <a:pt x="628" y="16355"/>
                  <a:pt x="632" y="16388"/>
                </a:cubicBezTo>
                <a:cubicBezTo>
                  <a:pt x="636" y="16421"/>
                  <a:pt x="656" y="16474"/>
                  <a:pt x="676" y="16509"/>
                </a:cubicBezTo>
                <a:cubicBezTo>
                  <a:pt x="695" y="16544"/>
                  <a:pt x="705" y="16575"/>
                  <a:pt x="698" y="16575"/>
                </a:cubicBezTo>
                <a:cubicBezTo>
                  <a:pt x="690" y="16575"/>
                  <a:pt x="717" y="16649"/>
                  <a:pt x="756" y="16739"/>
                </a:cubicBezTo>
                <a:cubicBezTo>
                  <a:pt x="833" y="16918"/>
                  <a:pt x="841" y="16945"/>
                  <a:pt x="848" y="17041"/>
                </a:cubicBezTo>
                <a:cubicBezTo>
                  <a:pt x="851" y="17077"/>
                  <a:pt x="857" y="17110"/>
                  <a:pt x="860" y="17113"/>
                </a:cubicBezTo>
                <a:cubicBezTo>
                  <a:pt x="863" y="17117"/>
                  <a:pt x="866" y="17129"/>
                  <a:pt x="868" y="17139"/>
                </a:cubicBezTo>
                <a:cubicBezTo>
                  <a:pt x="869" y="17150"/>
                  <a:pt x="892" y="17200"/>
                  <a:pt x="919" y="17251"/>
                </a:cubicBezTo>
                <a:cubicBezTo>
                  <a:pt x="946" y="17303"/>
                  <a:pt x="970" y="17352"/>
                  <a:pt x="970" y="17361"/>
                </a:cubicBezTo>
                <a:cubicBezTo>
                  <a:pt x="970" y="17369"/>
                  <a:pt x="998" y="17426"/>
                  <a:pt x="1033" y="17487"/>
                </a:cubicBezTo>
                <a:cubicBezTo>
                  <a:pt x="1068" y="17549"/>
                  <a:pt x="1102" y="17627"/>
                  <a:pt x="1111" y="17660"/>
                </a:cubicBezTo>
                <a:cubicBezTo>
                  <a:pt x="1119" y="17693"/>
                  <a:pt x="1190" y="17805"/>
                  <a:pt x="1269" y="17907"/>
                </a:cubicBezTo>
                <a:cubicBezTo>
                  <a:pt x="1347" y="18010"/>
                  <a:pt x="1423" y="18122"/>
                  <a:pt x="1437" y="18158"/>
                </a:cubicBezTo>
                <a:cubicBezTo>
                  <a:pt x="1450" y="18193"/>
                  <a:pt x="1492" y="18271"/>
                  <a:pt x="1531" y="18333"/>
                </a:cubicBezTo>
                <a:cubicBezTo>
                  <a:pt x="1570" y="18395"/>
                  <a:pt x="1596" y="18463"/>
                  <a:pt x="1590" y="18483"/>
                </a:cubicBezTo>
                <a:cubicBezTo>
                  <a:pt x="1583" y="18503"/>
                  <a:pt x="1614" y="18568"/>
                  <a:pt x="1655" y="18629"/>
                </a:cubicBezTo>
                <a:cubicBezTo>
                  <a:pt x="1697" y="18690"/>
                  <a:pt x="1742" y="18766"/>
                  <a:pt x="1755" y="18796"/>
                </a:cubicBezTo>
                <a:cubicBezTo>
                  <a:pt x="1800" y="18900"/>
                  <a:pt x="2049" y="19234"/>
                  <a:pt x="2129" y="19300"/>
                </a:cubicBezTo>
                <a:cubicBezTo>
                  <a:pt x="2235" y="19386"/>
                  <a:pt x="2456" y="19668"/>
                  <a:pt x="2445" y="19702"/>
                </a:cubicBezTo>
                <a:cubicBezTo>
                  <a:pt x="2437" y="19731"/>
                  <a:pt x="2911" y="20267"/>
                  <a:pt x="3063" y="20401"/>
                </a:cubicBezTo>
                <a:cubicBezTo>
                  <a:pt x="3111" y="20443"/>
                  <a:pt x="3199" y="20496"/>
                  <a:pt x="3260" y="20519"/>
                </a:cubicBezTo>
                <a:cubicBezTo>
                  <a:pt x="3341" y="20551"/>
                  <a:pt x="3374" y="20576"/>
                  <a:pt x="3379" y="20617"/>
                </a:cubicBezTo>
                <a:cubicBezTo>
                  <a:pt x="3386" y="20677"/>
                  <a:pt x="3475" y="20766"/>
                  <a:pt x="3547" y="20784"/>
                </a:cubicBezTo>
                <a:cubicBezTo>
                  <a:pt x="3571" y="20790"/>
                  <a:pt x="3588" y="20807"/>
                  <a:pt x="3585" y="20821"/>
                </a:cubicBezTo>
                <a:cubicBezTo>
                  <a:pt x="3583" y="20836"/>
                  <a:pt x="3642" y="20884"/>
                  <a:pt x="3717" y="20931"/>
                </a:cubicBezTo>
                <a:cubicBezTo>
                  <a:pt x="3791" y="20977"/>
                  <a:pt x="3898" y="21050"/>
                  <a:pt x="3953" y="21092"/>
                </a:cubicBezTo>
                <a:cubicBezTo>
                  <a:pt x="4095" y="21202"/>
                  <a:pt x="4182" y="21245"/>
                  <a:pt x="4322" y="21276"/>
                </a:cubicBezTo>
                <a:cubicBezTo>
                  <a:pt x="4390" y="21291"/>
                  <a:pt x="4485" y="21324"/>
                  <a:pt x="4534" y="21351"/>
                </a:cubicBezTo>
                <a:cubicBezTo>
                  <a:pt x="4583" y="21378"/>
                  <a:pt x="4640" y="21400"/>
                  <a:pt x="4660" y="21400"/>
                </a:cubicBezTo>
                <a:cubicBezTo>
                  <a:pt x="4680" y="21400"/>
                  <a:pt x="4702" y="21412"/>
                  <a:pt x="4709" y="21425"/>
                </a:cubicBezTo>
                <a:cubicBezTo>
                  <a:pt x="4716" y="21439"/>
                  <a:pt x="4739" y="21449"/>
                  <a:pt x="4760" y="21448"/>
                </a:cubicBezTo>
                <a:cubicBezTo>
                  <a:pt x="4781" y="21448"/>
                  <a:pt x="4875" y="21468"/>
                  <a:pt x="4971" y="21492"/>
                </a:cubicBezTo>
                <a:cubicBezTo>
                  <a:pt x="5068" y="21515"/>
                  <a:pt x="5185" y="21538"/>
                  <a:pt x="5231" y="21543"/>
                </a:cubicBezTo>
                <a:cubicBezTo>
                  <a:pt x="5278" y="21549"/>
                  <a:pt x="5322" y="21559"/>
                  <a:pt x="5328" y="21566"/>
                </a:cubicBezTo>
                <a:cubicBezTo>
                  <a:pt x="5335" y="21574"/>
                  <a:pt x="5361" y="21576"/>
                  <a:pt x="5387" y="21569"/>
                </a:cubicBezTo>
                <a:cubicBezTo>
                  <a:pt x="5412" y="21563"/>
                  <a:pt x="5461" y="21550"/>
                  <a:pt x="5496" y="21543"/>
                </a:cubicBezTo>
                <a:cubicBezTo>
                  <a:pt x="5531" y="21537"/>
                  <a:pt x="5571" y="21521"/>
                  <a:pt x="5584" y="21506"/>
                </a:cubicBezTo>
                <a:cubicBezTo>
                  <a:pt x="5596" y="21491"/>
                  <a:pt x="5647" y="21480"/>
                  <a:pt x="5698" y="21480"/>
                </a:cubicBezTo>
                <a:cubicBezTo>
                  <a:pt x="5811" y="21480"/>
                  <a:pt x="6015" y="21430"/>
                  <a:pt x="6053" y="21394"/>
                </a:cubicBezTo>
                <a:cubicBezTo>
                  <a:pt x="6068" y="21379"/>
                  <a:pt x="6080" y="21379"/>
                  <a:pt x="6080" y="21391"/>
                </a:cubicBezTo>
                <a:cubicBezTo>
                  <a:pt x="6080" y="21403"/>
                  <a:pt x="6091" y="21393"/>
                  <a:pt x="6106" y="21371"/>
                </a:cubicBezTo>
                <a:cubicBezTo>
                  <a:pt x="6121" y="21348"/>
                  <a:pt x="6185" y="21307"/>
                  <a:pt x="6245" y="21282"/>
                </a:cubicBezTo>
                <a:cubicBezTo>
                  <a:pt x="6305" y="21256"/>
                  <a:pt x="6401" y="21197"/>
                  <a:pt x="6456" y="21149"/>
                </a:cubicBezTo>
                <a:cubicBezTo>
                  <a:pt x="6512" y="21102"/>
                  <a:pt x="6567" y="21063"/>
                  <a:pt x="6578" y="21063"/>
                </a:cubicBezTo>
                <a:cubicBezTo>
                  <a:pt x="6589" y="21063"/>
                  <a:pt x="6632" y="21024"/>
                  <a:pt x="6673" y="20974"/>
                </a:cubicBezTo>
                <a:cubicBezTo>
                  <a:pt x="6714" y="20924"/>
                  <a:pt x="6753" y="20882"/>
                  <a:pt x="6763" y="20882"/>
                </a:cubicBezTo>
                <a:cubicBezTo>
                  <a:pt x="6772" y="20882"/>
                  <a:pt x="6832" y="20840"/>
                  <a:pt x="6894" y="20787"/>
                </a:cubicBezTo>
                <a:cubicBezTo>
                  <a:pt x="6956" y="20734"/>
                  <a:pt x="7022" y="20686"/>
                  <a:pt x="7037" y="20683"/>
                </a:cubicBezTo>
                <a:cubicBezTo>
                  <a:pt x="7073" y="20677"/>
                  <a:pt x="7150" y="20607"/>
                  <a:pt x="7373" y="20381"/>
                </a:cubicBezTo>
                <a:cubicBezTo>
                  <a:pt x="7468" y="20285"/>
                  <a:pt x="7589" y="20183"/>
                  <a:pt x="7640" y="20154"/>
                </a:cubicBezTo>
                <a:cubicBezTo>
                  <a:pt x="7742" y="20098"/>
                  <a:pt x="7820" y="20049"/>
                  <a:pt x="7949" y="19955"/>
                </a:cubicBezTo>
                <a:cubicBezTo>
                  <a:pt x="7994" y="19923"/>
                  <a:pt x="8031" y="19904"/>
                  <a:pt x="8032" y="19915"/>
                </a:cubicBezTo>
                <a:cubicBezTo>
                  <a:pt x="8032" y="19926"/>
                  <a:pt x="8044" y="19915"/>
                  <a:pt x="8056" y="19889"/>
                </a:cubicBezTo>
                <a:cubicBezTo>
                  <a:pt x="8068" y="19864"/>
                  <a:pt x="8087" y="19850"/>
                  <a:pt x="8097" y="19858"/>
                </a:cubicBezTo>
                <a:cubicBezTo>
                  <a:pt x="8108" y="19865"/>
                  <a:pt x="8124" y="19858"/>
                  <a:pt x="8131" y="19843"/>
                </a:cubicBezTo>
                <a:cubicBezTo>
                  <a:pt x="8139" y="19829"/>
                  <a:pt x="8178" y="19800"/>
                  <a:pt x="8219" y="19780"/>
                </a:cubicBezTo>
                <a:cubicBezTo>
                  <a:pt x="8260" y="19760"/>
                  <a:pt x="8329" y="19712"/>
                  <a:pt x="8370" y="19674"/>
                </a:cubicBezTo>
                <a:cubicBezTo>
                  <a:pt x="8411" y="19635"/>
                  <a:pt x="8451" y="19603"/>
                  <a:pt x="8462" y="19605"/>
                </a:cubicBezTo>
                <a:cubicBezTo>
                  <a:pt x="8488" y="19609"/>
                  <a:pt x="8822" y="19218"/>
                  <a:pt x="8822" y="19182"/>
                </a:cubicBezTo>
                <a:cubicBezTo>
                  <a:pt x="8822" y="19166"/>
                  <a:pt x="8840" y="19132"/>
                  <a:pt x="8863" y="19107"/>
                </a:cubicBezTo>
                <a:cubicBezTo>
                  <a:pt x="8908" y="19059"/>
                  <a:pt x="8980" y="18839"/>
                  <a:pt x="8963" y="18805"/>
                </a:cubicBezTo>
                <a:cubicBezTo>
                  <a:pt x="8957" y="18794"/>
                  <a:pt x="8970" y="18769"/>
                  <a:pt x="8989" y="18750"/>
                </a:cubicBezTo>
                <a:cubicBezTo>
                  <a:pt x="9041" y="18699"/>
                  <a:pt x="9130" y="18524"/>
                  <a:pt x="9138" y="18460"/>
                </a:cubicBezTo>
                <a:cubicBezTo>
                  <a:pt x="9141" y="18429"/>
                  <a:pt x="9151" y="18382"/>
                  <a:pt x="9160" y="18353"/>
                </a:cubicBezTo>
                <a:cubicBezTo>
                  <a:pt x="9168" y="18325"/>
                  <a:pt x="9189" y="18257"/>
                  <a:pt x="9206" y="18204"/>
                </a:cubicBezTo>
                <a:cubicBezTo>
                  <a:pt x="9223" y="18150"/>
                  <a:pt x="9232" y="18106"/>
                  <a:pt x="9225" y="18106"/>
                </a:cubicBezTo>
                <a:cubicBezTo>
                  <a:pt x="9219" y="18106"/>
                  <a:pt x="9225" y="18080"/>
                  <a:pt x="9240" y="18048"/>
                </a:cubicBezTo>
                <a:cubicBezTo>
                  <a:pt x="9270" y="17983"/>
                  <a:pt x="9281" y="17922"/>
                  <a:pt x="9293" y="17717"/>
                </a:cubicBezTo>
                <a:cubicBezTo>
                  <a:pt x="9329" y="17140"/>
                  <a:pt x="9339" y="16541"/>
                  <a:pt x="9313" y="16492"/>
                </a:cubicBezTo>
                <a:cubicBezTo>
                  <a:pt x="9307" y="16481"/>
                  <a:pt x="9300" y="16366"/>
                  <a:pt x="9301" y="16239"/>
                </a:cubicBezTo>
                <a:cubicBezTo>
                  <a:pt x="9301" y="16111"/>
                  <a:pt x="9292" y="16000"/>
                  <a:pt x="9281" y="15991"/>
                </a:cubicBezTo>
                <a:cubicBezTo>
                  <a:pt x="9229" y="15953"/>
                  <a:pt x="9355" y="15764"/>
                  <a:pt x="9478" y="15698"/>
                </a:cubicBezTo>
                <a:cubicBezTo>
                  <a:pt x="9520" y="15675"/>
                  <a:pt x="9625" y="15602"/>
                  <a:pt x="9711" y="15534"/>
                </a:cubicBezTo>
                <a:cubicBezTo>
                  <a:pt x="9798" y="15466"/>
                  <a:pt x="9874" y="15416"/>
                  <a:pt x="9882" y="15425"/>
                </a:cubicBezTo>
                <a:cubicBezTo>
                  <a:pt x="9889" y="15434"/>
                  <a:pt x="9896" y="15427"/>
                  <a:pt x="9896" y="15410"/>
                </a:cubicBezTo>
                <a:cubicBezTo>
                  <a:pt x="9896" y="15394"/>
                  <a:pt x="9934" y="15359"/>
                  <a:pt x="9981" y="15330"/>
                </a:cubicBezTo>
                <a:cubicBezTo>
                  <a:pt x="10029" y="15301"/>
                  <a:pt x="10106" y="15248"/>
                  <a:pt x="10151" y="15212"/>
                </a:cubicBezTo>
                <a:cubicBezTo>
                  <a:pt x="10276" y="15112"/>
                  <a:pt x="10322" y="15107"/>
                  <a:pt x="10407" y="15183"/>
                </a:cubicBezTo>
                <a:cubicBezTo>
                  <a:pt x="10447" y="15220"/>
                  <a:pt x="10524" y="15272"/>
                  <a:pt x="10579" y="15301"/>
                </a:cubicBezTo>
                <a:cubicBezTo>
                  <a:pt x="10634" y="15330"/>
                  <a:pt x="10691" y="15370"/>
                  <a:pt x="10706" y="15390"/>
                </a:cubicBezTo>
                <a:cubicBezTo>
                  <a:pt x="10720" y="15411"/>
                  <a:pt x="10776" y="15452"/>
                  <a:pt x="10830" y="15482"/>
                </a:cubicBezTo>
                <a:cubicBezTo>
                  <a:pt x="10883" y="15512"/>
                  <a:pt x="10927" y="15546"/>
                  <a:pt x="10927" y="15557"/>
                </a:cubicBezTo>
                <a:cubicBezTo>
                  <a:pt x="10927" y="15568"/>
                  <a:pt x="10974" y="15605"/>
                  <a:pt x="11031" y="15641"/>
                </a:cubicBezTo>
                <a:cubicBezTo>
                  <a:pt x="11089" y="15676"/>
                  <a:pt x="11163" y="15732"/>
                  <a:pt x="11197" y="15764"/>
                </a:cubicBezTo>
                <a:cubicBezTo>
                  <a:pt x="11277" y="15839"/>
                  <a:pt x="11389" y="15870"/>
                  <a:pt x="11557" y="15868"/>
                </a:cubicBezTo>
                <a:cubicBezTo>
                  <a:pt x="11663" y="15866"/>
                  <a:pt x="11704" y="15879"/>
                  <a:pt x="11751" y="15922"/>
                </a:cubicBezTo>
                <a:cubicBezTo>
                  <a:pt x="11784" y="15953"/>
                  <a:pt x="11819" y="15977"/>
                  <a:pt x="11829" y="15977"/>
                </a:cubicBezTo>
                <a:cubicBezTo>
                  <a:pt x="11846" y="15977"/>
                  <a:pt x="11955" y="15899"/>
                  <a:pt x="12067" y="15804"/>
                </a:cubicBezTo>
                <a:cubicBezTo>
                  <a:pt x="12097" y="15779"/>
                  <a:pt x="12129" y="15761"/>
                  <a:pt x="12138" y="15764"/>
                </a:cubicBezTo>
                <a:cubicBezTo>
                  <a:pt x="12147" y="15768"/>
                  <a:pt x="12155" y="15759"/>
                  <a:pt x="12155" y="15744"/>
                </a:cubicBezTo>
                <a:cubicBezTo>
                  <a:pt x="12155" y="15729"/>
                  <a:pt x="12184" y="15704"/>
                  <a:pt x="12220" y="15689"/>
                </a:cubicBezTo>
                <a:cubicBezTo>
                  <a:pt x="12265" y="15671"/>
                  <a:pt x="12292" y="15638"/>
                  <a:pt x="12300" y="15592"/>
                </a:cubicBezTo>
                <a:cubicBezTo>
                  <a:pt x="12325" y="15458"/>
                  <a:pt x="12351" y="15408"/>
                  <a:pt x="12422" y="15373"/>
                </a:cubicBezTo>
                <a:cubicBezTo>
                  <a:pt x="12462" y="15353"/>
                  <a:pt x="12508" y="15319"/>
                  <a:pt x="12524" y="15295"/>
                </a:cubicBezTo>
                <a:cubicBezTo>
                  <a:pt x="12541" y="15272"/>
                  <a:pt x="12563" y="15252"/>
                  <a:pt x="12573" y="15252"/>
                </a:cubicBezTo>
                <a:cubicBezTo>
                  <a:pt x="12582" y="15252"/>
                  <a:pt x="12651" y="15206"/>
                  <a:pt x="12723" y="15149"/>
                </a:cubicBezTo>
                <a:cubicBezTo>
                  <a:pt x="12796" y="15092"/>
                  <a:pt x="12865" y="15042"/>
                  <a:pt x="12877" y="15042"/>
                </a:cubicBezTo>
                <a:cubicBezTo>
                  <a:pt x="12888" y="15042"/>
                  <a:pt x="12902" y="15027"/>
                  <a:pt x="12908" y="15008"/>
                </a:cubicBezTo>
                <a:cubicBezTo>
                  <a:pt x="12914" y="14989"/>
                  <a:pt x="12955" y="14953"/>
                  <a:pt x="13001" y="14927"/>
                </a:cubicBezTo>
                <a:cubicBezTo>
                  <a:pt x="13046" y="14902"/>
                  <a:pt x="13130" y="14844"/>
                  <a:pt x="13185" y="14798"/>
                </a:cubicBezTo>
                <a:cubicBezTo>
                  <a:pt x="13240" y="14751"/>
                  <a:pt x="13306" y="14704"/>
                  <a:pt x="13334" y="14694"/>
                </a:cubicBezTo>
                <a:cubicBezTo>
                  <a:pt x="13361" y="14684"/>
                  <a:pt x="13382" y="14666"/>
                  <a:pt x="13382" y="14654"/>
                </a:cubicBezTo>
                <a:cubicBezTo>
                  <a:pt x="13382" y="14642"/>
                  <a:pt x="13410" y="14617"/>
                  <a:pt x="13443" y="14596"/>
                </a:cubicBezTo>
                <a:cubicBezTo>
                  <a:pt x="13572" y="14516"/>
                  <a:pt x="13618" y="14484"/>
                  <a:pt x="13693" y="14415"/>
                </a:cubicBezTo>
                <a:cubicBezTo>
                  <a:pt x="13737" y="14376"/>
                  <a:pt x="13779" y="14343"/>
                  <a:pt x="13788" y="14343"/>
                </a:cubicBezTo>
                <a:cubicBezTo>
                  <a:pt x="13797" y="14343"/>
                  <a:pt x="13881" y="14279"/>
                  <a:pt x="13975" y="14202"/>
                </a:cubicBezTo>
                <a:lnTo>
                  <a:pt x="14146" y="14064"/>
                </a:lnTo>
                <a:lnTo>
                  <a:pt x="14192" y="14116"/>
                </a:lnTo>
                <a:lnTo>
                  <a:pt x="14235" y="14168"/>
                </a:lnTo>
                <a:lnTo>
                  <a:pt x="14321" y="14093"/>
                </a:lnTo>
                <a:cubicBezTo>
                  <a:pt x="14367" y="14051"/>
                  <a:pt x="14433" y="14001"/>
                  <a:pt x="14469" y="13984"/>
                </a:cubicBezTo>
                <a:cubicBezTo>
                  <a:pt x="14570" y="13935"/>
                  <a:pt x="14675" y="13817"/>
                  <a:pt x="14683" y="13745"/>
                </a:cubicBezTo>
                <a:cubicBezTo>
                  <a:pt x="14692" y="13654"/>
                  <a:pt x="14714" y="13624"/>
                  <a:pt x="14795" y="13578"/>
                </a:cubicBezTo>
                <a:cubicBezTo>
                  <a:pt x="14833" y="13556"/>
                  <a:pt x="14895" y="13509"/>
                  <a:pt x="14931" y="13474"/>
                </a:cubicBezTo>
                <a:cubicBezTo>
                  <a:pt x="14996" y="13412"/>
                  <a:pt x="14996" y="13406"/>
                  <a:pt x="15004" y="13126"/>
                </a:cubicBezTo>
                <a:cubicBezTo>
                  <a:pt x="15010" y="12876"/>
                  <a:pt x="15005" y="12836"/>
                  <a:pt x="14970" y="12801"/>
                </a:cubicBezTo>
                <a:cubicBezTo>
                  <a:pt x="14887" y="12720"/>
                  <a:pt x="14774" y="12630"/>
                  <a:pt x="14678" y="12571"/>
                </a:cubicBezTo>
                <a:cubicBezTo>
                  <a:pt x="14624" y="12538"/>
                  <a:pt x="14542" y="12482"/>
                  <a:pt x="14498" y="12447"/>
                </a:cubicBezTo>
                <a:cubicBezTo>
                  <a:pt x="14386" y="12359"/>
                  <a:pt x="14276" y="12283"/>
                  <a:pt x="14252" y="12281"/>
                </a:cubicBezTo>
                <a:cubicBezTo>
                  <a:pt x="14202" y="12276"/>
                  <a:pt x="14219" y="12210"/>
                  <a:pt x="14282" y="12168"/>
                </a:cubicBezTo>
                <a:cubicBezTo>
                  <a:pt x="14319" y="12143"/>
                  <a:pt x="14401" y="12081"/>
                  <a:pt x="14462" y="12027"/>
                </a:cubicBezTo>
                <a:cubicBezTo>
                  <a:pt x="14522" y="11974"/>
                  <a:pt x="14580" y="11930"/>
                  <a:pt x="14590" y="11930"/>
                </a:cubicBezTo>
                <a:cubicBezTo>
                  <a:pt x="14601" y="11930"/>
                  <a:pt x="14714" y="11851"/>
                  <a:pt x="14841" y="11754"/>
                </a:cubicBezTo>
                <a:cubicBezTo>
                  <a:pt x="15337" y="11377"/>
                  <a:pt x="15413" y="11321"/>
                  <a:pt x="15427" y="11326"/>
                </a:cubicBezTo>
                <a:cubicBezTo>
                  <a:pt x="15434" y="11328"/>
                  <a:pt x="15457" y="11309"/>
                  <a:pt x="15478" y="11282"/>
                </a:cubicBezTo>
                <a:cubicBezTo>
                  <a:pt x="15513" y="11236"/>
                  <a:pt x="15518" y="11237"/>
                  <a:pt x="15628" y="11320"/>
                </a:cubicBezTo>
                <a:cubicBezTo>
                  <a:pt x="15691" y="11367"/>
                  <a:pt x="15759" y="11427"/>
                  <a:pt x="15782" y="11452"/>
                </a:cubicBezTo>
                <a:cubicBezTo>
                  <a:pt x="15827" y="11501"/>
                  <a:pt x="15993" y="11567"/>
                  <a:pt x="16071" y="11567"/>
                </a:cubicBezTo>
                <a:cubicBezTo>
                  <a:pt x="16098" y="11567"/>
                  <a:pt x="16161" y="11606"/>
                  <a:pt x="16212" y="11656"/>
                </a:cubicBezTo>
                <a:cubicBezTo>
                  <a:pt x="16262" y="11706"/>
                  <a:pt x="16317" y="11748"/>
                  <a:pt x="16331" y="11748"/>
                </a:cubicBezTo>
                <a:cubicBezTo>
                  <a:pt x="16345" y="11749"/>
                  <a:pt x="16381" y="11764"/>
                  <a:pt x="16411" y="11783"/>
                </a:cubicBezTo>
                <a:cubicBezTo>
                  <a:pt x="16441" y="11801"/>
                  <a:pt x="16539" y="11842"/>
                  <a:pt x="16630" y="11875"/>
                </a:cubicBezTo>
                <a:cubicBezTo>
                  <a:pt x="16720" y="11908"/>
                  <a:pt x="16849" y="11957"/>
                  <a:pt x="16917" y="11984"/>
                </a:cubicBezTo>
                <a:cubicBezTo>
                  <a:pt x="17057" y="12041"/>
                  <a:pt x="17159" y="12048"/>
                  <a:pt x="17218" y="12004"/>
                </a:cubicBezTo>
                <a:cubicBezTo>
                  <a:pt x="17243" y="11986"/>
                  <a:pt x="17275" y="11982"/>
                  <a:pt x="17301" y="11996"/>
                </a:cubicBezTo>
                <a:cubicBezTo>
                  <a:pt x="17324" y="12008"/>
                  <a:pt x="17352" y="12020"/>
                  <a:pt x="17364" y="12022"/>
                </a:cubicBezTo>
                <a:cubicBezTo>
                  <a:pt x="17376" y="12024"/>
                  <a:pt x="17403" y="12034"/>
                  <a:pt x="17425" y="12045"/>
                </a:cubicBezTo>
                <a:cubicBezTo>
                  <a:pt x="17447" y="12056"/>
                  <a:pt x="17567" y="12060"/>
                  <a:pt x="17690" y="12050"/>
                </a:cubicBezTo>
                <a:cubicBezTo>
                  <a:pt x="17813" y="12041"/>
                  <a:pt x="17956" y="12032"/>
                  <a:pt x="18008" y="12033"/>
                </a:cubicBezTo>
                <a:cubicBezTo>
                  <a:pt x="18064" y="12034"/>
                  <a:pt x="18119" y="12021"/>
                  <a:pt x="18140" y="11999"/>
                </a:cubicBezTo>
                <a:cubicBezTo>
                  <a:pt x="18159" y="11977"/>
                  <a:pt x="18206" y="11952"/>
                  <a:pt x="18242" y="11944"/>
                </a:cubicBezTo>
                <a:cubicBezTo>
                  <a:pt x="18277" y="11936"/>
                  <a:pt x="18334" y="11908"/>
                  <a:pt x="18368" y="11878"/>
                </a:cubicBezTo>
                <a:cubicBezTo>
                  <a:pt x="18402" y="11848"/>
                  <a:pt x="18447" y="11819"/>
                  <a:pt x="18468" y="11815"/>
                </a:cubicBezTo>
                <a:cubicBezTo>
                  <a:pt x="18624" y="11779"/>
                  <a:pt x="18731" y="11716"/>
                  <a:pt x="18973" y="11521"/>
                </a:cubicBezTo>
                <a:cubicBezTo>
                  <a:pt x="19126" y="11398"/>
                  <a:pt x="19254" y="11288"/>
                  <a:pt x="19258" y="11277"/>
                </a:cubicBezTo>
                <a:cubicBezTo>
                  <a:pt x="19262" y="11265"/>
                  <a:pt x="19327" y="11221"/>
                  <a:pt x="19404" y="11176"/>
                </a:cubicBezTo>
                <a:cubicBezTo>
                  <a:pt x="19480" y="11131"/>
                  <a:pt x="19548" y="11078"/>
                  <a:pt x="19554" y="11058"/>
                </a:cubicBezTo>
                <a:cubicBezTo>
                  <a:pt x="19561" y="11038"/>
                  <a:pt x="19581" y="11021"/>
                  <a:pt x="19598" y="11021"/>
                </a:cubicBezTo>
                <a:cubicBezTo>
                  <a:pt x="19616" y="11021"/>
                  <a:pt x="19659" y="10994"/>
                  <a:pt x="19693" y="10960"/>
                </a:cubicBezTo>
                <a:cubicBezTo>
                  <a:pt x="19790" y="10865"/>
                  <a:pt x="20152" y="10606"/>
                  <a:pt x="20189" y="10606"/>
                </a:cubicBezTo>
                <a:cubicBezTo>
                  <a:pt x="20207" y="10606"/>
                  <a:pt x="20257" y="10560"/>
                  <a:pt x="20298" y="10503"/>
                </a:cubicBezTo>
                <a:cubicBezTo>
                  <a:pt x="20340" y="10446"/>
                  <a:pt x="20380" y="10399"/>
                  <a:pt x="20388" y="10399"/>
                </a:cubicBezTo>
                <a:cubicBezTo>
                  <a:pt x="20438" y="10399"/>
                  <a:pt x="20703" y="10165"/>
                  <a:pt x="20821" y="10017"/>
                </a:cubicBezTo>
                <a:cubicBezTo>
                  <a:pt x="20969" y="9830"/>
                  <a:pt x="21092" y="9646"/>
                  <a:pt x="21069" y="9646"/>
                </a:cubicBezTo>
                <a:cubicBezTo>
                  <a:pt x="21061" y="9646"/>
                  <a:pt x="21068" y="9630"/>
                  <a:pt x="21083" y="9608"/>
                </a:cubicBezTo>
                <a:cubicBezTo>
                  <a:pt x="21099" y="9587"/>
                  <a:pt x="21112" y="9542"/>
                  <a:pt x="21115" y="9510"/>
                </a:cubicBezTo>
                <a:cubicBezTo>
                  <a:pt x="21125" y="9416"/>
                  <a:pt x="21162" y="9325"/>
                  <a:pt x="21212" y="9272"/>
                </a:cubicBezTo>
                <a:cubicBezTo>
                  <a:pt x="21264" y="9217"/>
                  <a:pt x="21304" y="9121"/>
                  <a:pt x="21346" y="8958"/>
                </a:cubicBezTo>
                <a:cubicBezTo>
                  <a:pt x="21361" y="8901"/>
                  <a:pt x="21381" y="8843"/>
                  <a:pt x="21392" y="8826"/>
                </a:cubicBezTo>
                <a:cubicBezTo>
                  <a:pt x="21403" y="8809"/>
                  <a:pt x="21418" y="8767"/>
                  <a:pt x="21421" y="8734"/>
                </a:cubicBezTo>
                <a:cubicBezTo>
                  <a:pt x="21425" y="8701"/>
                  <a:pt x="21437" y="8641"/>
                  <a:pt x="21451" y="8601"/>
                </a:cubicBezTo>
                <a:cubicBezTo>
                  <a:pt x="21495" y="8471"/>
                  <a:pt x="21517" y="8231"/>
                  <a:pt x="21499" y="8061"/>
                </a:cubicBezTo>
                <a:cubicBezTo>
                  <a:pt x="21486" y="7937"/>
                  <a:pt x="21490" y="7880"/>
                  <a:pt x="21511" y="7839"/>
                </a:cubicBezTo>
                <a:cubicBezTo>
                  <a:pt x="21546" y="7773"/>
                  <a:pt x="21593" y="7474"/>
                  <a:pt x="21577" y="7425"/>
                </a:cubicBezTo>
                <a:cubicBezTo>
                  <a:pt x="21571" y="7406"/>
                  <a:pt x="21564" y="7242"/>
                  <a:pt x="21562" y="7060"/>
                </a:cubicBezTo>
                <a:cubicBezTo>
                  <a:pt x="21560" y="6853"/>
                  <a:pt x="21551" y="6714"/>
                  <a:pt x="21536" y="6691"/>
                </a:cubicBezTo>
                <a:cubicBezTo>
                  <a:pt x="21522" y="6671"/>
                  <a:pt x="21514" y="6652"/>
                  <a:pt x="21519" y="6651"/>
                </a:cubicBezTo>
                <a:cubicBezTo>
                  <a:pt x="21523" y="6650"/>
                  <a:pt x="21512" y="6598"/>
                  <a:pt x="21497" y="6536"/>
                </a:cubicBezTo>
                <a:cubicBezTo>
                  <a:pt x="21478" y="6460"/>
                  <a:pt x="21453" y="6416"/>
                  <a:pt x="21419" y="6401"/>
                </a:cubicBezTo>
                <a:cubicBezTo>
                  <a:pt x="21360" y="6374"/>
                  <a:pt x="21356" y="6356"/>
                  <a:pt x="21397" y="6286"/>
                </a:cubicBezTo>
                <a:cubicBezTo>
                  <a:pt x="21430" y="6229"/>
                  <a:pt x="21438" y="5969"/>
                  <a:pt x="21407" y="5946"/>
                </a:cubicBezTo>
                <a:cubicBezTo>
                  <a:pt x="21396" y="5938"/>
                  <a:pt x="21395" y="5920"/>
                  <a:pt x="21402" y="5906"/>
                </a:cubicBezTo>
                <a:cubicBezTo>
                  <a:pt x="21409" y="5892"/>
                  <a:pt x="21402" y="5863"/>
                  <a:pt x="21387" y="5843"/>
                </a:cubicBezTo>
                <a:cubicBezTo>
                  <a:pt x="21373" y="5822"/>
                  <a:pt x="21369" y="5805"/>
                  <a:pt x="21378" y="5805"/>
                </a:cubicBezTo>
                <a:cubicBezTo>
                  <a:pt x="21387" y="5805"/>
                  <a:pt x="21385" y="5791"/>
                  <a:pt x="21373" y="5774"/>
                </a:cubicBezTo>
                <a:cubicBezTo>
                  <a:pt x="21361" y="5756"/>
                  <a:pt x="21337" y="5672"/>
                  <a:pt x="21322" y="5590"/>
                </a:cubicBezTo>
                <a:cubicBezTo>
                  <a:pt x="21306" y="5507"/>
                  <a:pt x="21285" y="5435"/>
                  <a:pt x="21276" y="5428"/>
                </a:cubicBezTo>
                <a:cubicBezTo>
                  <a:pt x="21266" y="5422"/>
                  <a:pt x="21264" y="5398"/>
                  <a:pt x="21271" y="5377"/>
                </a:cubicBezTo>
                <a:cubicBezTo>
                  <a:pt x="21278" y="5356"/>
                  <a:pt x="21274" y="5324"/>
                  <a:pt x="21261" y="5305"/>
                </a:cubicBezTo>
                <a:cubicBezTo>
                  <a:pt x="21248" y="5286"/>
                  <a:pt x="21242" y="5264"/>
                  <a:pt x="21249" y="5256"/>
                </a:cubicBezTo>
                <a:cubicBezTo>
                  <a:pt x="21255" y="5248"/>
                  <a:pt x="21229" y="5175"/>
                  <a:pt x="21190" y="5095"/>
                </a:cubicBezTo>
                <a:cubicBezTo>
                  <a:pt x="21145" y="4999"/>
                  <a:pt x="21108" y="4951"/>
                  <a:pt x="21081" y="4951"/>
                </a:cubicBezTo>
                <a:cubicBezTo>
                  <a:pt x="21057" y="4951"/>
                  <a:pt x="21023" y="4914"/>
                  <a:pt x="21001" y="4865"/>
                </a:cubicBezTo>
                <a:cubicBezTo>
                  <a:pt x="20958" y="4769"/>
                  <a:pt x="20955" y="4753"/>
                  <a:pt x="20942" y="4574"/>
                </a:cubicBezTo>
                <a:cubicBezTo>
                  <a:pt x="20936" y="4486"/>
                  <a:pt x="20906" y="4381"/>
                  <a:pt x="20845" y="4249"/>
                </a:cubicBezTo>
                <a:cubicBezTo>
                  <a:pt x="20796" y="4142"/>
                  <a:pt x="20727" y="3995"/>
                  <a:pt x="20695" y="3924"/>
                </a:cubicBezTo>
                <a:cubicBezTo>
                  <a:pt x="20662" y="3853"/>
                  <a:pt x="20634" y="3781"/>
                  <a:pt x="20631" y="3766"/>
                </a:cubicBezTo>
                <a:cubicBezTo>
                  <a:pt x="20622" y="3707"/>
                  <a:pt x="20507" y="3589"/>
                  <a:pt x="20459" y="3587"/>
                </a:cubicBezTo>
                <a:cubicBezTo>
                  <a:pt x="20425" y="3587"/>
                  <a:pt x="20372" y="3538"/>
                  <a:pt x="20303" y="3444"/>
                </a:cubicBezTo>
                <a:cubicBezTo>
                  <a:pt x="20184" y="3281"/>
                  <a:pt x="20135" y="3164"/>
                  <a:pt x="20160" y="3107"/>
                </a:cubicBezTo>
                <a:cubicBezTo>
                  <a:pt x="20169" y="3085"/>
                  <a:pt x="20173" y="3054"/>
                  <a:pt x="20167" y="3035"/>
                </a:cubicBezTo>
                <a:cubicBezTo>
                  <a:pt x="20152" y="2986"/>
                  <a:pt x="20050" y="2862"/>
                  <a:pt x="19982" y="2811"/>
                </a:cubicBezTo>
                <a:cubicBezTo>
                  <a:pt x="19950" y="2786"/>
                  <a:pt x="19926" y="2753"/>
                  <a:pt x="19931" y="2736"/>
                </a:cubicBezTo>
                <a:cubicBezTo>
                  <a:pt x="19937" y="2719"/>
                  <a:pt x="19888" y="2644"/>
                  <a:pt x="19822" y="2569"/>
                </a:cubicBezTo>
                <a:cubicBezTo>
                  <a:pt x="19719" y="2452"/>
                  <a:pt x="19692" y="2432"/>
                  <a:pt x="19627" y="2437"/>
                </a:cubicBezTo>
                <a:cubicBezTo>
                  <a:pt x="19568" y="2441"/>
                  <a:pt x="19530" y="2423"/>
                  <a:pt x="19455" y="2348"/>
                </a:cubicBezTo>
                <a:cubicBezTo>
                  <a:pt x="19310" y="2202"/>
                  <a:pt x="19232" y="2126"/>
                  <a:pt x="19185" y="2086"/>
                </a:cubicBezTo>
                <a:cubicBezTo>
                  <a:pt x="19158" y="2063"/>
                  <a:pt x="19142" y="2019"/>
                  <a:pt x="19141" y="1965"/>
                </a:cubicBezTo>
                <a:cubicBezTo>
                  <a:pt x="19140" y="1872"/>
                  <a:pt x="19102" y="1831"/>
                  <a:pt x="18820" y="1617"/>
                </a:cubicBezTo>
                <a:lnTo>
                  <a:pt x="18687" y="1513"/>
                </a:lnTo>
                <a:lnTo>
                  <a:pt x="18636" y="1588"/>
                </a:lnTo>
                <a:lnTo>
                  <a:pt x="18584" y="1663"/>
                </a:lnTo>
                <a:lnTo>
                  <a:pt x="18446" y="1580"/>
                </a:lnTo>
                <a:cubicBezTo>
                  <a:pt x="18369" y="1534"/>
                  <a:pt x="18292" y="1499"/>
                  <a:pt x="18273" y="1499"/>
                </a:cubicBezTo>
                <a:cubicBezTo>
                  <a:pt x="18205" y="1499"/>
                  <a:pt x="18142" y="1419"/>
                  <a:pt x="18142" y="1332"/>
                </a:cubicBezTo>
                <a:cubicBezTo>
                  <a:pt x="18142" y="1226"/>
                  <a:pt x="18097" y="1151"/>
                  <a:pt x="18030" y="1145"/>
                </a:cubicBezTo>
                <a:cubicBezTo>
                  <a:pt x="18002" y="1143"/>
                  <a:pt x="17961" y="1134"/>
                  <a:pt x="17940" y="1125"/>
                </a:cubicBezTo>
                <a:cubicBezTo>
                  <a:pt x="17868" y="1094"/>
                  <a:pt x="17836" y="1085"/>
                  <a:pt x="17828" y="1090"/>
                </a:cubicBezTo>
                <a:cubicBezTo>
                  <a:pt x="17824" y="1094"/>
                  <a:pt x="17806" y="1080"/>
                  <a:pt x="17787" y="1062"/>
                </a:cubicBezTo>
                <a:cubicBezTo>
                  <a:pt x="17748" y="1023"/>
                  <a:pt x="17654" y="996"/>
                  <a:pt x="17573" y="998"/>
                </a:cubicBezTo>
                <a:cubicBezTo>
                  <a:pt x="17539" y="999"/>
                  <a:pt x="17492" y="1036"/>
                  <a:pt x="17452" y="1090"/>
                </a:cubicBezTo>
                <a:cubicBezTo>
                  <a:pt x="17351" y="1227"/>
                  <a:pt x="17277" y="1274"/>
                  <a:pt x="17223" y="1240"/>
                </a:cubicBezTo>
                <a:cubicBezTo>
                  <a:pt x="17198" y="1224"/>
                  <a:pt x="17172" y="1182"/>
                  <a:pt x="17165" y="1148"/>
                </a:cubicBezTo>
                <a:cubicBezTo>
                  <a:pt x="17158" y="1114"/>
                  <a:pt x="17134" y="1066"/>
                  <a:pt x="17111" y="1042"/>
                </a:cubicBezTo>
                <a:cubicBezTo>
                  <a:pt x="17088" y="1017"/>
                  <a:pt x="17068" y="985"/>
                  <a:pt x="17068" y="970"/>
                </a:cubicBezTo>
                <a:cubicBezTo>
                  <a:pt x="17067" y="954"/>
                  <a:pt x="17043" y="919"/>
                  <a:pt x="17012" y="892"/>
                </a:cubicBezTo>
                <a:cubicBezTo>
                  <a:pt x="16965" y="852"/>
                  <a:pt x="16946" y="850"/>
                  <a:pt x="16900" y="875"/>
                </a:cubicBezTo>
                <a:cubicBezTo>
                  <a:pt x="16869" y="891"/>
                  <a:pt x="16826" y="895"/>
                  <a:pt x="16803" y="886"/>
                </a:cubicBezTo>
                <a:cubicBezTo>
                  <a:pt x="16779" y="877"/>
                  <a:pt x="16747" y="883"/>
                  <a:pt x="16732" y="895"/>
                </a:cubicBezTo>
                <a:cubicBezTo>
                  <a:pt x="16718" y="907"/>
                  <a:pt x="16654" y="919"/>
                  <a:pt x="16589" y="924"/>
                </a:cubicBezTo>
                <a:cubicBezTo>
                  <a:pt x="16487" y="931"/>
                  <a:pt x="16451" y="950"/>
                  <a:pt x="16346" y="1047"/>
                </a:cubicBezTo>
                <a:cubicBezTo>
                  <a:pt x="16208" y="1175"/>
                  <a:pt x="16170" y="1182"/>
                  <a:pt x="16051" y="1111"/>
                </a:cubicBezTo>
                <a:cubicBezTo>
                  <a:pt x="15973" y="1064"/>
                  <a:pt x="15966" y="1064"/>
                  <a:pt x="15906" y="1105"/>
                </a:cubicBezTo>
                <a:cubicBezTo>
                  <a:pt x="15846" y="1145"/>
                  <a:pt x="15837" y="1145"/>
                  <a:pt x="15782" y="1105"/>
                </a:cubicBezTo>
                <a:cubicBezTo>
                  <a:pt x="15744" y="1078"/>
                  <a:pt x="15714" y="1023"/>
                  <a:pt x="15699" y="961"/>
                </a:cubicBezTo>
                <a:cubicBezTo>
                  <a:pt x="15681" y="886"/>
                  <a:pt x="15657" y="853"/>
                  <a:pt x="15599" y="820"/>
                </a:cubicBezTo>
                <a:cubicBezTo>
                  <a:pt x="15557" y="796"/>
                  <a:pt x="15446" y="734"/>
                  <a:pt x="15354" y="682"/>
                </a:cubicBezTo>
                <a:cubicBezTo>
                  <a:pt x="15208" y="599"/>
                  <a:pt x="15169" y="588"/>
                  <a:pt x="15047" y="593"/>
                </a:cubicBezTo>
                <a:cubicBezTo>
                  <a:pt x="14894" y="599"/>
                  <a:pt x="14819" y="579"/>
                  <a:pt x="14761" y="518"/>
                </a:cubicBezTo>
                <a:cubicBezTo>
                  <a:pt x="14739" y="496"/>
                  <a:pt x="14722" y="484"/>
                  <a:pt x="14722" y="492"/>
                </a:cubicBezTo>
                <a:cubicBezTo>
                  <a:pt x="14722" y="500"/>
                  <a:pt x="14617" y="446"/>
                  <a:pt x="14491" y="371"/>
                </a:cubicBezTo>
                <a:cubicBezTo>
                  <a:pt x="14283" y="249"/>
                  <a:pt x="14256" y="238"/>
                  <a:pt x="14216" y="271"/>
                </a:cubicBezTo>
                <a:cubicBezTo>
                  <a:pt x="14189" y="293"/>
                  <a:pt x="14154" y="302"/>
                  <a:pt x="14124" y="291"/>
                </a:cubicBezTo>
                <a:cubicBezTo>
                  <a:pt x="14097" y="281"/>
                  <a:pt x="14069" y="273"/>
                  <a:pt x="14063" y="274"/>
                </a:cubicBezTo>
                <a:cubicBezTo>
                  <a:pt x="14057" y="274"/>
                  <a:pt x="13978" y="227"/>
                  <a:pt x="13888" y="170"/>
                </a:cubicBezTo>
                <a:cubicBezTo>
                  <a:pt x="13797" y="113"/>
                  <a:pt x="13721" y="68"/>
                  <a:pt x="13718" y="69"/>
                </a:cubicBezTo>
                <a:cubicBezTo>
                  <a:pt x="13708" y="72"/>
                  <a:pt x="13635" y="41"/>
                  <a:pt x="13584" y="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85" name="선"/>
          <p:cNvSpPr/>
          <p:nvPr/>
        </p:nvSpPr>
        <p:spPr>
          <a:xfrm flipV="1">
            <a:off x="3418370" y="3082249"/>
            <a:ext cx="1" cy="1774650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86" name="선"/>
          <p:cNvSpPr/>
          <p:nvPr/>
        </p:nvSpPr>
        <p:spPr>
          <a:xfrm flipV="1">
            <a:off x="3406848" y="4359185"/>
            <a:ext cx="2843800" cy="486192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87" name="선"/>
          <p:cNvSpPr/>
          <p:nvPr/>
        </p:nvSpPr>
        <p:spPr>
          <a:xfrm>
            <a:off x="3406848" y="4833854"/>
            <a:ext cx="1597234" cy="2252353"/>
          </a:xfrm>
          <a:prstGeom prst="line">
            <a:avLst/>
          </a:prstGeom>
          <a:ln w="63500">
            <a:solidFill>
              <a:schemeClr val="accent6">
                <a:alpha val="50785"/>
              </a:schemeClr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88" name="도형"/>
          <p:cNvSpPr/>
          <p:nvPr/>
        </p:nvSpPr>
        <p:spPr>
          <a:xfrm>
            <a:off x="4325450" y="6493089"/>
            <a:ext cx="790380" cy="445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30" extrusionOk="0">
                <a:moveTo>
                  <a:pt x="18388" y="17575"/>
                </a:moveTo>
                <a:lnTo>
                  <a:pt x="17039" y="17505"/>
                </a:lnTo>
                <a:lnTo>
                  <a:pt x="19119" y="21530"/>
                </a:lnTo>
                <a:lnTo>
                  <a:pt x="21265" y="17664"/>
                </a:lnTo>
                <a:lnTo>
                  <a:pt x="19992" y="17589"/>
                </a:lnTo>
                <a:cubicBezTo>
                  <a:pt x="20086" y="10831"/>
                  <a:pt x="17920" y="4778"/>
                  <a:pt x="14568" y="1877"/>
                </a:cubicBezTo>
                <a:cubicBezTo>
                  <a:pt x="13174" y="670"/>
                  <a:pt x="11655" y="88"/>
                  <a:pt x="10143" y="10"/>
                </a:cubicBezTo>
                <a:cubicBezTo>
                  <a:pt x="8610" y="-70"/>
                  <a:pt x="7063" y="368"/>
                  <a:pt x="5633" y="1446"/>
                </a:cubicBezTo>
                <a:cubicBezTo>
                  <a:pt x="1888" y="4268"/>
                  <a:pt x="-335" y="11032"/>
                  <a:pt x="41" y="17995"/>
                </a:cubicBezTo>
                <a:lnTo>
                  <a:pt x="1804" y="17946"/>
                </a:lnTo>
                <a:cubicBezTo>
                  <a:pt x="1506" y="12252"/>
                  <a:pt x="3213" y="6651"/>
                  <a:pt x="6193" y="4235"/>
                </a:cubicBezTo>
                <a:cubicBezTo>
                  <a:pt x="9822" y="1293"/>
                  <a:pt x="14215" y="3294"/>
                  <a:pt x="16650" y="8720"/>
                </a:cubicBezTo>
                <a:cubicBezTo>
                  <a:pt x="17772" y="11220"/>
                  <a:pt x="18378" y="14349"/>
                  <a:pt x="18388" y="17575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  <a:scene3d>
            <a:camera prst="orthographicFront">
              <a:rot lat="0" lon="10800000" rev="0"/>
            </a:camera>
            <a:lightRig rig="threePt" dir="t"/>
          </a:scene3d>
        </p:spPr>
        <p:txBody>
          <a:bodyPr lIns="65023" tIns="65023" rIns="65023" bIns="65023" anchor="ctr"/>
          <a:lstStyle/>
          <a:p>
            <a:pPr algn="r"/>
            <a:endParaRPr dirty="0"/>
          </a:p>
        </p:txBody>
      </p:sp>
      <p:sp>
        <p:nvSpPr>
          <p:cNvPr id="489" name="도형"/>
          <p:cNvSpPr/>
          <p:nvPr/>
        </p:nvSpPr>
        <p:spPr>
          <a:xfrm rot="6996743">
            <a:off x="5190313" y="4190378"/>
            <a:ext cx="709627" cy="404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3" h="21425" extrusionOk="0">
                <a:moveTo>
                  <a:pt x="2445" y="3424"/>
                </a:moveTo>
                <a:lnTo>
                  <a:pt x="4064" y="4446"/>
                </a:lnTo>
                <a:lnTo>
                  <a:pt x="3266" y="0"/>
                </a:lnTo>
                <a:lnTo>
                  <a:pt x="370" y="1282"/>
                </a:lnTo>
                <a:lnTo>
                  <a:pt x="1083" y="2023"/>
                </a:lnTo>
                <a:cubicBezTo>
                  <a:pt x="441" y="3737"/>
                  <a:pt x="66" y="5523"/>
                  <a:pt x="9" y="7324"/>
                </a:cubicBezTo>
                <a:cubicBezTo>
                  <a:pt x="-47" y="9068"/>
                  <a:pt x="169" y="10828"/>
                  <a:pt x="581" y="12515"/>
                </a:cubicBezTo>
                <a:cubicBezTo>
                  <a:pt x="1097" y="14634"/>
                  <a:pt x="1917" y="16673"/>
                  <a:pt x="3128" y="18279"/>
                </a:cubicBezTo>
                <a:cubicBezTo>
                  <a:pt x="4672" y="20327"/>
                  <a:pt x="6753" y="21313"/>
                  <a:pt x="8863" y="21415"/>
                </a:cubicBezTo>
                <a:cubicBezTo>
                  <a:pt x="12679" y="21600"/>
                  <a:pt x="16172" y="19106"/>
                  <a:pt x="18648" y="15315"/>
                </a:cubicBezTo>
                <a:cubicBezTo>
                  <a:pt x="19807" y="13540"/>
                  <a:pt x="20713" y="11505"/>
                  <a:pt x="21158" y="9245"/>
                </a:cubicBezTo>
                <a:cubicBezTo>
                  <a:pt x="21487" y="7575"/>
                  <a:pt x="21553" y="5842"/>
                  <a:pt x="21341" y="4123"/>
                </a:cubicBezTo>
                <a:lnTo>
                  <a:pt x="20000" y="4179"/>
                </a:lnTo>
                <a:cubicBezTo>
                  <a:pt x="20019" y="7012"/>
                  <a:pt x="19401" y="9722"/>
                  <a:pt x="18235" y="12087"/>
                </a:cubicBezTo>
                <a:cubicBezTo>
                  <a:pt x="16459" y="15687"/>
                  <a:pt x="13610" y="18110"/>
                  <a:pt x="10614" y="18617"/>
                </a:cubicBezTo>
                <a:cubicBezTo>
                  <a:pt x="8403" y="18991"/>
                  <a:pt x="6171" y="18250"/>
                  <a:pt x="4408" y="16284"/>
                </a:cubicBezTo>
                <a:cubicBezTo>
                  <a:pt x="2859" y="14556"/>
                  <a:pt x="2010" y="12066"/>
                  <a:pt x="1631" y="9434"/>
                </a:cubicBezTo>
                <a:cubicBezTo>
                  <a:pt x="1422" y="7985"/>
                  <a:pt x="1372" y="6451"/>
                  <a:pt x="1734" y="5081"/>
                </a:cubicBezTo>
                <a:cubicBezTo>
                  <a:pt x="1892" y="4482"/>
                  <a:pt x="2136" y="3926"/>
                  <a:pt x="2445" y="3424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90" name="도형"/>
          <p:cNvSpPr/>
          <p:nvPr/>
        </p:nvSpPr>
        <p:spPr>
          <a:xfrm rot="5441808">
            <a:off x="3187400" y="3348266"/>
            <a:ext cx="459907" cy="661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355" extrusionOk="0">
                <a:moveTo>
                  <a:pt x="2962" y="3603"/>
                </a:moveTo>
                <a:lnTo>
                  <a:pt x="4535" y="4679"/>
                </a:lnTo>
                <a:lnTo>
                  <a:pt x="3760" y="0"/>
                </a:lnTo>
                <a:lnTo>
                  <a:pt x="945" y="1349"/>
                </a:lnTo>
                <a:lnTo>
                  <a:pt x="1638" y="2128"/>
                </a:lnTo>
                <a:cubicBezTo>
                  <a:pt x="507" y="4219"/>
                  <a:pt x="-39" y="6677"/>
                  <a:pt x="2" y="9125"/>
                </a:cubicBezTo>
                <a:cubicBezTo>
                  <a:pt x="59" y="12478"/>
                  <a:pt x="1199" y="15709"/>
                  <a:pt x="3194" y="18059"/>
                </a:cubicBezTo>
                <a:cubicBezTo>
                  <a:pt x="5244" y="20473"/>
                  <a:pt x="7977" y="21600"/>
                  <a:pt x="10717" y="21310"/>
                </a:cubicBezTo>
                <a:cubicBezTo>
                  <a:pt x="14185" y="20944"/>
                  <a:pt x="17268" y="18400"/>
                  <a:pt x="19319" y="14678"/>
                </a:cubicBezTo>
                <a:cubicBezTo>
                  <a:pt x="20153" y="13166"/>
                  <a:pt x="20796" y="11503"/>
                  <a:pt x="21149" y="9727"/>
                </a:cubicBezTo>
                <a:cubicBezTo>
                  <a:pt x="21497" y="7980"/>
                  <a:pt x="21561" y="6143"/>
                  <a:pt x="21326" y="4338"/>
                </a:cubicBezTo>
                <a:lnTo>
                  <a:pt x="19535" y="4539"/>
                </a:lnTo>
                <a:cubicBezTo>
                  <a:pt x="19776" y="7519"/>
                  <a:pt x="19209" y="10524"/>
                  <a:pt x="17942" y="13000"/>
                </a:cubicBezTo>
                <a:cubicBezTo>
                  <a:pt x="16347" y="16119"/>
                  <a:pt x="13802" y="18005"/>
                  <a:pt x="11219" y="18578"/>
                </a:cubicBezTo>
                <a:cubicBezTo>
                  <a:pt x="8835" y="19106"/>
                  <a:pt x="6402" y="18500"/>
                  <a:pt x="4520" y="16253"/>
                </a:cubicBezTo>
                <a:cubicBezTo>
                  <a:pt x="2940" y="14366"/>
                  <a:pt x="2211" y="11660"/>
                  <a:pt x="1965" y="8926"/>
                </a:cubicBezTo>
                <a:cubicBezTo>
                  <a:pt x="1881" y="7992"/>
                  <a:pt x="1852" y="7045"/>
                  <a:pt x="2002" y="6125"/>
                </a:cubicBezTo>
                <a:cubicBezTo>
                  <a:pt x="2153" y="5198"/>
                  <a:pt x="2481" y="4329"/>
                  <a:pt x="2962" y="3603"/>
                </a:cubicBezTo>
                <a:close/>
              </a:path>
            </a:pathLst>
          </a:custGeom>
          <a:solidFill>
            <a:schemeClr val="accent5">
              <a:lumOff val="23235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491" name="Pitch"/>
          <p:cNvSpPr txBox="1"/>
          <p:nvPr/>
        </p:nvSpPr>
        <p:spPr>
          <a:xfrm>
            <a:off x="5669272" y="4637170"/>
            <a:ext cx="1163793" cy="45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t>Pitch</a:t>
            </a:r>
          </a:p>
        </p:txBody>
      </p:sp>
      <p:sp>
        <p:nvSpPr>
          <p:cNvPr id="492" name="Roll"/>
          <p:cNvSpPr txBox="1"/>
          <p:nvPr/>
        </p:nvSpPr>
        <p:spPr>
          <a:xfrm>
            <a:off x="3797942" y="7045896"/>
            <a:ext cx="1018439" cy="45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t>Roll</a:t>
            </a:r>
          </a:p>
        </p:txBody>
      </p:sp>
      <p:sp>
        <p:nvSpPr>
          <p:cNvPr id="493" name="Yaw"/>
          <p:cNvSpPr txBox="1"/>
          <p:nvPr/>
        </p:nvSpPr>
        <p:spPr>
          <a:xfrm>
            <a:off x="3859871" y="3626939"/>
            <a:ext cx="1163793" cy="45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t>Yaw</a:t>
            </a:r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49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1106" y="3889986"/>
            <a:ext cx="386587" cy="452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39218" y="3863661"/>
            <a:ext cx="459283" cy="4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36697" y="3941033"/>
            <a:ext cx="494141" cy="350017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MPU9250 : IMU 제어"/>
          <p:cNvSpPr txBox="1"/>
          <p:nvPr/>
        </p:nvSpPr>
        <p:spPr>
          <a:xfrm>
            <a:off x="5115066" y="1171404"/>
            <a:ext cx="2774668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Roll, Pitch, Yaw</a:t>
            </a:r>
            <a:endParaRPr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5310858" y="1321582"/>
            <a:ext cx="2056523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Quaternion</a:t>
            </a:r>
            <a:endParaRPr sz="2800" dirty="0"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31381" y="2570888"/>
                <a:ext cx="8405953" cy="6688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65023" tIns="65023" rIns="65023" bIns="65023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 smtClean="0"/>
                  <a:t>a</a:t>
                </a:r>
                <a:r>
                  <a:rPr kumimoji="0" lang="en-US" sz="32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맑은 고딕"/>
                  </a:rPr>
                  <a:t> + b</a:t>
                </a:r>
                <a:r>
                  <a:rPr kumimoji="0" lang="en-US" sz="3200" b="1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맑은 고딕"/>
                  </a:rPr>
                  <a:t>i</a:t>
                </a:r>
                <a:r>
                  <a:rPr kumimoji="0" lang="en-US" sz="32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맑은 고딕"/>
                  </a:rPr>
                  <a:t> + </a:t>
                </a:r>
                <a:r>
                  <a:rPr kumimoji="0" lang="en-US" sz="32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맑은 고딕"/>
                  </a:rPr>
                  <a:t>c</a:t>
                </a:r>
                <a:r>
                  <a:rPr kumimoji="0" lang="en-US" sz="3200" b="1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맑은 고딕"/>
                  </a:rPr>
                  <a:t>j</a:t>
                </a:r>
                <a:r>
                  <a:rPr kumimoji="0" lang="en-US" sz="32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맑은 고딕"/>
                  </a:rPr>
                  <a:t> + </a:t>
                </a:r>
                <a:r>
                  <a:rPr kumimoji="0" lang="en-US" sz="32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맑은 고딕"/>
                  </a:rPr>
                  <a:t>d</a:t>
                </a:r>
                <a:r>
                  <a:rPr kumimoji="0" lang="en-US" sz="3200" b="1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맑은 고딕"/>
                  </a:rPr>
                  <a:t>k</a:t>
                </a:r>
                <a:r>
                  <a:rPr kumimoji="0" lang="en-US" sz="3200" b="1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맑은 고딕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sz="32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맑은 고딕"/>
                      </a:rPr>
                      <m:t>≡    </m:t>
                    </m:r>
                    <m:sSub>
                      <m:sSubPr>
                        <m:ctrlP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</m:ctrlPr>
                      </m:sSubPr>
                      <m:e>
                        <m: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  <m:t>𝒒</m:t>
                        </m:r>
                      </m:e>
                      <m:sub>
                        <m: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  <m:t>𝒘</m:t>
                        </m:r>
                      </m:sub>
                    </m:sSub>
                    <m:r>
                      <a:rPr kumimoji="0" lang="en-US" sz="32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맑은 고딕"/>
                      </a:rPr>
                      <m:t>+</m:t>
                    </m:r>
                    <m:sSub>
                      <m:sSubPr>
                        <m:ctrlP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</m:ctrlPr>
                      </m:sSubPr>
                      <m:e>
                        <m: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  <m:t>𝒒</m:t>
                        </m:r>
                      </m:e>
                      <m:sub>
                        <m: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  <m:t>𝒙</m:t>
                        </m:r>
                      </m:sub>
                    </m:sSub>
                    <m:r>
                      <a:rPr kumimoji="0" lang="en-US" sz="32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맑은 고딕"/>
                      </a:rPr>
                      <m:t>𝒊</m:t>
                    </m:r>
                    <m:r>
                      <a:rPr kumimoji="0" lang="en-US" sz="32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맑은 고딕"/>
                      </a:rPr>
                      <m:t>+</m:t>
                    </m:r>
                    <m:sSub>
                      <m:sSubPr>
                        <m:ctrlP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</m:ctrlPr>
                      </m:sSubPr>
                      <m:e>
                        <m: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  <m:t>𝒒</m:t>
                        </m:r>
                      </m:e>
                      <m:sub>
                        <m: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  <m:t>𝒚</m:t>
                        </m:r>
                      </m:sub>
                    </m:sSub>
                    <m:r>
                      <a:rPr kumimoji="0" lang="en-US" sz="32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맑은 고딕"/>
                      </a:rPr>
                      <m:t>𝒋</m:t>
                    </m:r>
                    <m:r>
                      <a:rPr kumimoji="0" lang="en-US" sz="32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맑은 고딕"/>
                      </a:rPr>
                      <m:t>+</m:t>
                    </m:r>
                    <m:sSub>
                      <m:sSubPr>
                        <m:ctrlP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</m:ctrlPr>
                      </m:sSubPr>
                      <m:e>
                        <m: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  <m:t>𝒒</m:t>
                        </m:r>
                      </m:e>
                      <m:sub>
                        <m:r>
                          <a:rPr kumimoji="0" lang="en-US" sz="32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맑은 고딕"/>
                          </a:rPr>
                          <m:t>𝒛</m:t>
                        </m:r>
                      </m:sub>
                    </m:sSub>
                    <m:r>
                      <a:rPr kumimoji="0" lang="en-US" sz="32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맑은 고딕"/>
                      </a:rPr>
                      <m:t>𝒌</m:t>
                    </m:r>
                  </m:oMath>
                </a14:m>
                <a:endParaRPr kumimoji="0" lang="en-US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맑은 고딕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381" y="2570888"/>
                <a:ext cx="8405953" cy="668835"/>
              </a:xfrm>
              <a:prstGeom prst="rect">
                <a:avLst/>
              </a:prstGeom>
              <a:blipFill>
                <a:blip r:embed="rId3"/>
                <a:stretch>
                  <a:fillRect l="-2175" t="-11009" b="-183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25" b="22798"/>
          <a:stretch/>
        </p:blipFill>
        <p:spPr>
          <a:xfrm>
            <a:off x="4393740" y="3926826"/>
            <a:ext cx="389075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3475689" y="1346634"/>
            <a:ext cx="5844418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Rotation Matrix from Quaternion</a:t>
            </a:r>
            <a:endParaRPr sz="2800" dirty="0"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4" y="2706306"/>
            <a:ext cx="11798228" cy="201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17968" y="5142605"/>
                <a:ext cx="10707019" cy="43428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맑은 고딕"/>
                          <a:sym typeface="맑은 고딕"/>
                        </a:rPr>
                        <m:t>𝐿𝑒𝑡</m:t>
                      </m:r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맑은 고딕"/>
                          <a:sym typeface="맑은 고딕"/>
                        </a:rPr>
                        <m:t>,</m:t>
                      </m:r>
                    </m:oMath>
                  </m:oMathPara>
                </a14:m>
                <a:endPara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맑은 고딕"/>
                  <a:sym typeface="맑은 고딕"/>
                </a:endParaRPr>
              </a:p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맑은 고딕"/>
                  <a:sym typeface="맑은 고딕"/>
                </a:endParaRPr>
              </a:p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𝑞</m:t>
                          </m:r>
                        </m:e>
                        <m:sub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0</m:t>
                          </m:r>
                        </m:sub>
                      </m:sSub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맑은 고딕"/>
                          <a:sym typeface="맑은 고딕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𝑞</m:t>
                          </m:r>
                        </m:e>
                        <m:sub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맑은 고딕"/>
                  <a:sym typeface="맑은 고딕"/>
                </a:endParaRPr>
              </a:p>
              <a:p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968" y="5142605"/>
                <a:ext cx="10707019" cy="4342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72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sp>
        <p:nvSpPr>
          <p:cNvPr id="473" name="MPU9250 : IMU 제어"/>
          <p:cNvSpPr txBox="1"/>
          <p:nvPr/>
        </p:nvSpPr>
        <p:spPr>
          <a:xfrm>
            <a:off x="3688631" y="1296530"/>
            <a:ext cx="5786710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From Quaternion to Euler Angle</a:t>
            </a:r>
            <a:endParaRPr sz="2800" dirty="0"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6" y="2402153"/>
            <a:ext cx="10004959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28475" y="4956930"/>
                <a:ext cx="10707019" cy="43428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맑은 고딕"/>
                          <a:sym typeface="맑은 고딕"/>
                        </a:rPr>
                        <m:t>𝐿𝑒𝑡</m:t>
                      </m:r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맑은 고딕"/>
                          <a:sym typeface="맑은 고딕"/>
                        </a:rPr>
                        <m:t>,</m:t>
                      </m:r>
                    </m:oMath>
                  </m:oMathPara>
                </a14:m>
                <a:endPara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맑은 고딕"/>
                  <a:sym typeface="맑은 고딕"/>
                </a:endParaRPr>
              </a:p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맑은 고딕"/>
                  <a:sym typeface="맑은 고딕"/>
                </a:endParaRPr>
              </a:p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𝑞</m:t>
                          </m:r>
                        </m:e>
                        <m:sub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0</m:t>
                          </m:r>
                        </m:sub>
                      </m:sSub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맑은 고딕"/>
                          <a:sym typeface="맑은 고딕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𝑞</m:t>
                          </m:r>
                        </m:e>
                        <m:sub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맑은 고딕"/>
                              <a:sym typeface="맑은 고딕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맑은 고딕"/>
                  <a:sym typeface="맑은 고딕"/>
                </a:endParaRPr>
              </a:p>
              <a:p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marL="0" marR="0" indent="0" algn="l" defTabSz="130048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475" y="4956930"/>
                <a:ext cx="10707019" cy="4342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1177446" y="2931091"/>
            <a:ext cx="1188720" cy="1252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/>
          <p:nvPr/>
        </p:nvCxnSpPr>
        <p:spPr>
          <a:xfrm flipV="1">
            <a:off x="1178003" y="3474511"/>
            <a:ext cx="1188720" cy="1252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 flipV="1">
            <a:off x="1194346" y="4125239"/>
            <a:ext cx="1188720" cy="1252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397634" y="2680767"/>
            <a:ext cx="693971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Roll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4853" y="3230449"/>
            <a:ext cx="862285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Pitch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382" y="3887440"/>
            <a:ext cx="729237" cy="500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3" tIns="65023" rIns="65023" bIns="65023" numCol="1" spcCol="38100" rtlCol="0" anchor="t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Yaw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925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49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15" name="MPU9250 : IMU 제어"/>
          <p:cNvSpPr txBox="1"/>
          <p:nvPr/>
        </p:nvSpPr>
        <p:spPr>
          <a:xfrm>
            <a:off x="5090015" y="1107054"/>
            <a:ext cx="2774668" cy="993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pPr algn="ctr"/>
            <a:r>
              <a:rPr lang="en-US" sz="2800" dirty="0" smtClean="0"/>
              <a:t>Roll, Pitch, Yaw</a:t>
            </a:r>
          </a:p>
          <a:p>
            <a:pPr algn="ctr"/>
            <a:r>
              <a:rPr lang="en-US" sz="2800" dirty="0" smtClean="0"/>
              <a:t>(Flow Chart)</a:t>
            </a:r>
            <a:endParaRPr sz="2800" dirty="0"/>
          </a:p>
        </p:txBody>
      </p:sp>
      <p:sp>
        <p:nvSpPr>
          <p:cNvPr id="3" name="Rounded Rectangle 2"/>
          <p:cNvSpPr/>
          <p:nvPr/>
        </p:nvSpPr>
        <p:spPr>
          <a:xfrm>
            <a:off x="3889330" y="4829771"/>
            <a:ext cx="5486401" cy="96253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Quaternion Filter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(MAHONY / MADGWICK / No Filter)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" name="Oval 3"/>
          <p:cNvSpPr/>
          <p:nvPr/>
        </p:nvSpPr>
        <p:spPr>
          <a:xfrm>
            <a:off x="4208744" y="2439731"/>
            <a:ext cx="4847574" cy="1742707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Update Accelerometer 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Update Gyroscope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Update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 Magnetometer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35878" y="6439635"/>
            <a:ext cx="2793304" cy="5539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Rotation Matrix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235878" y="7640876"/>
            <a:ext cx="2793304" cy="5539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rPr>
              <a:t>Euler Angle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9" name="Straight Arrow Connector 8"/>
          <p:cNvCxnSpPr>
            <a:stCxn id="4" idx="4"/>
            <a:endCxn id="3" idx="0"/>
          </p:cNvCxnSpPr>
          <p:nvPr/>
        </p:nvCxnSpPr>
        <p:spPr>
          <a:xfrm>
            <a:off x="6632531" y="4182438"/>
            <a:ext cx="0" cy="64733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3" idx="2"/>
            <a:endCxn id="5" idx="0"/>
          </p:cNvCxnSpPr>
          <p:nvPr/>
        </p:nvCxnSpPr>
        <p:spPr>
          <a:xfrm flipH="1">
            <a:off x="6632530" y="5792302"/>
            <a:ext cx="1" cy="64733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stCxn id="5" idx="2"/>
            <a:endCxn id="18" idx="0"/>
          </p:cNvCxnSpPr>
          <p:nvPr/>
        </p:nvCxnSpPr>
        <p:spPr>
          <a:xfrm>
            <a:off x="6632530" y="6993543"/>
            <a:ext cx="0" cy="64733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68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5" name="iFThings App"/>
          <p:cNvSpPr txBox="1"/>
          <p:nvPr/>
        </p:nvSpPr>
        <p:spPr>
          <a:xfrm>
            <a:off x="4677665" y="1521371"/>
            <a:ext cx="2884932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iFThings App</a:t>
            </a:r>
          </a:p>
        </p:txBody>
      </p:sp>
      <p:sp>
        <p:nvSpPr>
          <p:cNvPr id="216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21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2563" y="2601188"/>
            <a:ext cx="9116137" cy="421214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https://play.google.com/store/apps/details?id=com.indifrog.ifthings"/>
          <p:cNvSpPr txBox="1"/>
          <p:nvPr/>
        </p:nvSpPr>
        <p:spPr>
          <a:xfrm>
            <a:off x="2730600" y="7529526"/>
            <a:ext cx="7543600" cy="434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000"/>
            </a:lvl1pPr>
          </a:lstStyle>
          <a:p>
            <a:r>
              <a:t>https://play.google.com/store/apps/details?id=com.indifrog.ifthings</a:t>
            </a:r>
          </a:p>
        </p:txBody>
      </p:sp>
      <p:sp>
        <p:nvSpPr>
          <p:cNvPr id="219" name="https://apps.apple.com/kr/app/ifthings/id1552208956"/>
          <p:cNvSpPr txBox="1"/>
          <p:nvPr/>
        </p:nvSpPr>
        <p:spPr>
          <a:xfrm>
            <a:off x="2737649" y="7963068"/>
            <a:ext cx="6031133" cy="434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000"/>
            </a:lvl1pPr>
          </a:lstStyle>
          <a:p>
            <a:r>
              <a:t>https://apps.apple.com/kr/app/ifthings/id1552208956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542" y="2179606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18548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Accelerometer, Gyroscope, &amp; Magnetometer data from </a:t>
            </a:r>
            <a:r>
              <a:rPr lang="en-US" sz="2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MPU9250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4155" y="7550139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(MPU 9250)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8085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6" name="Rounded Rectangle 5"/>
          <p:cNvSpPr>
            <a:spLocks/>
          </p:cNvSpPr>
          <p:nvPr/>
        </p:nvSpPr>
        <p:spPr>
          <a:xfrm>
            <a:off x="2525190" y="3228854"/>
            <a:ext cx="7863840" cy="2743200"/>
          </a:xfrm>
          <a:prstGeom prst="roundRect">
            <a:avLst>
              <a:gd name="adj" fmla="val 6132"/>
            </a:avLst>
          </a:prstGeom>
          <a:noFill/>
          <a:ln w="635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ln w="0"/>
                <a:solidFill>
                  <a:schemeClr val="tx1"/>
                </a:solidFill>
              </a:rPr>
              <a:t>7</a:t>
            </a:r>
            <a:r>
              <a:rPr kumimoji="0" lang="en-US" sz="3600" i="0" u="none" strike="noStrike" normalizeH="0" baseline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. Time of Flight</a:t>
            </a:r>
            <a:r>
              <a:rPr kumimoji="0" lang="en-US" sz="3600" i="0" u="none" strike="noStrike" normalizeH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 (</a:t>
            </a:r>
            <a:r>
              <a:rPr kumimoji="0" lang="en-US" sz="3600" i="0" u="none" strike="noStrike" normalizeH="0" dirty="0" err="1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ToF</a:t>
            </a:r>
            <a:r>
              <a:rPr kumimoji="0" lang="en-US" sz="3600" i="0" u="none" strike="noStrike" normalizeH="0" dirty="0" smtClean="0">
                <a:ln w="0"/>
                <a:solidFill>
                  <a:schemeClr val="tx1"/>
                </a:solidFill>
                <a:uFillTx/>
                <a:latin typeface="맑은 고딕"/>
                <a:ea typeface="맑은 고딕"/>
                <a:cs typeface="맑은 고딕"/>
                <a:sym typeface="맑은 고딕"/>
              </a:rPr>
              <a:t>) Sensor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uFillTx/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5783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sp>
        <p:nvSpPr>
          <p:cNvPr id="945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94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0651" y="3839309"/>
            <a:ext cx="4119481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Field-of-View (FoV): 27 °…"/>
          <p:cNvSpPr txBox="1"/>
          <p:nvPr/>
        </p:nvSpPr>
        <p:spPr>
          <a:xfrm>
            <a:off x="1200131" y="3760257"/>
            <a:ext cx="4712698" cy="2901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Field-of-View (</a:t>
            </a:r>
            <a:r>
              <a:rPr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FoV</a:t>
            </a:r>
            <a:r>
              <a:rPr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): </a:t>
            </a:r>
            <a:r>
              <a:rPr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° 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Symbol"/>
              <a:sym typeface="Symbol"/>
            </a:endParaRP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Time-of-Flight (</a:t>
            </a:r>
            <a:r>
              <a:rPr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ToF</a:t>
            </a:r>
            <a:r>
              <a:rPr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IR</a:t>
            </a:r>
            <a:r>
              <a:rPr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ranging </a:t>
            </a:r>
            <a:r>
              <a:rPr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sensor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Times Roman"/>
              <a:sym typeface="Times Roman"/>
            </a:endParaRP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Roman"/>
                <a:sym typeface="Times Roman"/>
              </a:rPr>
              <a:t>2 Meter</a:t>
            </a: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Roman"/>
                <a:sym typeface="Times Roman"/>
              </a:rPr>
              <a:t>I2C</a:t>
            </a:r>
          </a:p>
        </p:txBody>
      </p:sp>
      <p:sp>
        <p:nvSpPr>
          <p:cNvPr id="7" name="MPU9250 : IMU 제어"/>
          <p:cNvSpPr txBox="1"/>
          <p:nvPr/>
        </p:nvSpPr>
        <p:spPr>
          <a:xfrm>
            <a:off x="4815974" y="1405142"/>
            <a:ext cx="3540904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Time of Flight (</a:t>
            </a:r>
            <a:r>
              <a:rPr lang="en-US" sz="2800" dirty="0" err="1" smtClean="0"/>
              <a:t>ToF</a:t>
            </a:r>
            <a:r>
              <a:rPr lang="en-US" sz="2800" dirty="0" smtClean="0"/>
              <a:t>)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4473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219264" y="3010776"/>
            <a:ext cx="7500602" cy="3657600"/>
            <a:chOff x="897847" y="1877840"/>
            <a:chExt cx="11203747" cy="5463404"/>
          </a:xfrm>
        </p:grpSpPr>
        <p:sp>
          <p:nvSpPr>
            <p:cNvPr id="793" name="삼각형"/>
            <p:cNvSpPr/>
            <p:nvPr/>
          </p:nvSpPr>
          <p:spPr>
            <a:xfrm rot="19603176">
              <a:off x="4520351" y="2372647"/>
              <a:ext cx="2658342" cy="4874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Off val="23235"/>
                <a:alpha val="31739"/>
              </a:schemeClr>
            </a:solidFill>
            <a:ln w="12700">
              <a:miter lim="400000"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794" name="삼각형"/>
            <p:cNvSpPr/>
            <p:nvPr/>
          </p:nvSpPr>
          <p:spPr>
            <a:xfrm rot="19691351">
              <a:off x="5949523" y="5286808"/>
              <a:ext cx="1062713" cy="1621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Off val="23235"/>
                <a:alpha val="43710"/>
              </a:schemeClr>
            </a:solidFill>
            <a:ln w="12700">
              <a:miter lim="400000"/>
            </a:ln>
          </p:spPr>
          <p:txBody>
            <a:bodyPr lIns="65023" tIns="65023" rIns="65023" bIns="65023" anchor="ctr"/>
            <a:lstStyle/>
            <a:p>
              <a:endParaRPr/>
            </a:p>
          </p:txBody>
        </p:sp>
        <p:sp>
          <p:nvSpPr>
            <p:cNvPr id="795" name="선"/>
            <p:cNvSpPr/>
            <p:nvPr/>
          </p:nvSpPr>
          <p:spPr>
            <a:xfrm flipV="1">
              <a:off x="3003246" y="1877840"/>
              <a:ext cx="2782673" cy="1827070"/>
            </a:xfrm>
            <a:prstGeom prst="line">
              <a:avLst/>
            </a:prstGeom>
            <a:ln w="25400">
              <a:solidFill>
                <a:schemeClr val="accent2"/>
              </a:solidFill>
              <a:bevel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96" name="선"/>
            <p:cNvSpPr/>
            <p:nvPr/>
          </p:nvSpPr>
          <p:spPr>
            <a:xfrm flipH="1" flipV="1">
              <a:off x="3521941" y="3490462"/>
              <a:ext cx="2555071" cy="3685323"/>
            </a:xfrm>
            <a:prstGeom prst="line">
              <a:avLst/>
            </a:prstGeom>
            <a:ln w="25400">
              <a:solidFill>
                <a:schemeClr val="accent2">
                  <a:alpha val="49087"/>
                </a:schemeClr>
              </a:solidFill>
              <a:bevel/>
              <a:headEnd type="triangle"/>
              <a:tailEnd type="triangle"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97" name="300+ mm Detection"/>
            <p:cNvSpPr txBox="1"/>
            <p:nvPr/>
          </p:nvSpPr>
          <p:spPr>
            <a:xfrm>
              <a:off x="897847" y="5874717"/>
              <a:ext cx="4427101" cy="7478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800"/>
              </a:lvl1pPr>
            </a:lstStyle>
            <a:p>
              <a:r>
                <a:rPr sz="2400" dirty="0"/>
                <a:t>300+ mm Detection</a:t>
              </a:r>
            </a:p>
          </p:txBody>
        </p:sp>
        <p:sp>
          <p:nvSpPr>
            <p:cNvPr id="803" name="연결선"/>
            <p:cNvSpPr/>
            <p:nvPr/>
          </p:nvSpPr>
          <p:spPr>
            <a:xfrm>
              <a:off x="5316681" y="4479602"/>
              <a:ext cx="1061653" cy="620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71" extrusionOk="0">
                  <a:moveTo>
                    <a:pt x="0" y="18771"/>
                  </a:moveTo>
                  <a:cubicBezTo>
                    <a:pt x="2834" y="3005"/>
                    <a:pt x="10034" y="-2829"/>
                    <a:pt x="21600" y="1268"/>
                  </a:cubicBezTo>
                </a:path>
              </a:pathLst>
            </a:custGeom>
            <a:ln w="25400">
              <a:solidFill>
                <a:schemeClr val="accent2">
                  <a:alpha val="55764"/>
                </a:schemeClr>
              </a:solidFill>
              <a:bevel/>
            </a:ln>
          </p:spPr>
          <p:txBody>
            <a:bodyPr/>
            <a:lstStyle/>
            <a:p>
              <a:endParaRPr/>
            </a:p>
          </p:txBody>
        </p:sp>
        <p:pic>
          <p:nvPicPr>
            <p:cNvPr id="799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260" r="4287"/>
            <a:stretch>
              <a:fillRect/>
            </a:stretch>
          </p:blipFill>
          <p:spPr>
            <a:xfrm>
              <a:off x="6303699" y="6048224"/>
              <a:ext cx="1389461" cy="1158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94" y="0"/>
                  </a:moveTo>
                  <a:cubicBezTo>
                    <a:pt x="13710" y="55"/>
                    <a:pt x="13542" y="164"/>
                    <a:pt x="13542" y="385"/>
                  </a:cubicBezTo>
                  <a:cubicBezTo>
                    <a:pt x="13542" y="975"/>
                    <a:pt x="13133" y="1350"/>
                    <a:pt x="12315" y="1510"/>
                  </a:cubicBezTo>
                  <a:cubicBezTo>
                    <a:pt x="11845" y="1601"/>
                    <a:pt x="11536" y="1850"/>
                    <a:pt x="11303" y="2324"/>
                  </a:cubicBezTo>
                  <a:cubicBezTo>
                    <a:pt x="11118" y="2698"/>
                    <a:pt x="10835" y="3004"/>
                    <a:pt x="10674" y="3004"/>
                  </a:cubicBezTo>
                  <a:cubicBezTo>
                    <a:pt x="10512" y="3004"/>
                    <a:pt x="10089" y="3385"/>
                    <a:pt x="9730" y="3855"/>
                  </a:cubicBezTo>
                  <a:cubicBezTo>
                    <a:pt x="9124" y="4648"/>
                    <a:pt x="9057" y="4680"/>
                    <a:pt x="8866" y="4270"/>
                  </a:cubicBezTo>
                  <a:cubicBezTo>
                    <a:pt x="8675" y="3861"/>
                    <a:pt x="8646" y="3881"/>
                    <a:pt x="8452" y="4492"/>
                  </a:cubicBezTo>
                  <a:cubicBezTo>
                    <a:pt x="8337" y="4855"/>
                    <a:pt x="8158" y="5084"/>
                    <a:pt x="8058" y="5010"/>
                  </a:cubicBezTo>
                  <a:cubicBezTo>
                    <a:pt x="7957" y="4935"/>
                    <a:pt x="7820" y="4980"/>
                    <a:pt x="7755" y="5106"/>
                  </a:cubicBezTo>
                  <a:cubicBezTo>
                    <a:pt x="7690" y="5232"/>
                    <a:pt x="7526" y="5282"/>
                    <a:pt x="7385" y="5217"/>
                  </a:cubicBezTo>
                  <a:cubicBezTo>
                    <a:pt x="7244" y="5152"/>
                    <a:pt x="7018" y="5254"/>
                    <a:pt x="6885" y="5446"/>
                  </a:cubicBezTo>
                  <a:cubicBezTo>
                    <a:pt x="6752" y="5639"/>
                    <a:pt x="6515" y="5747"/>
                    <a:pt x="6361" y="5676"/>
                  </a:cubicBezTo>
                  <a:cubicBezTo>
                    <a:pt x="6199" y="5601"/>
                    <a:pt x="6083" y="5687"/>
                    <a:pt x="6083" y="5883"/>
                  </a:cubicBezTo>
                  <a:cubicBezTo>
                    <a:pt x="6083" y="6392"/>
                    <a:pt x="5210" y="7264"/>
                    <a:pt x="4627" y="7341"/>
                  </a:cubicBezTo>
                  <a:cubicBezTo>
                    <a:pt x="4344" y="7378"/>
                    <a:pt x="3952" y="7588"/>
                    <a:pt x="3757" y="7799"/>
                  </a:cubicBezTo>
                  <a:cubicBezTo>
                    <a:pt x="3562" y="8011"/>
                    <a:pt x="3220" y="8184"/>
                    <a:pt x="2998" y="8184"/>
                  </a:cubicBezTo>
                  <a:cubicBezTo>
                    <a:pt x="2777" y="8184"/>
                    <a:pt x="2491" y="8338"/>
                    <a:pt x="2357" y="8532"/>
                  </a:cubicBezTo>
                  <a:cubicBezTo>
                    <a:pt x="2195" y="8766"/>
                    <a:pt x="1754" y="8887"/>
                    <a:pt x="1055" y="8887"/>
                  </a:cubicBezTo>
                  <a:lnTo>
                    <a:pt x="0" y="8887"/>
                  </a:lnTo>
                  <a:lnTo>
                    <a:pt x="0" y="10774"/>
                  </a:lnTo>
                  <a:lnTo>
                    <a:pt x="0" y="15244"/>
                  </a:lnTo>
                  <a:lnTo>
                    <a:pt x="0" y="21600"/>
                  </a:lnTo>
                  <a:lnTo>
                    <a:pt x="3251" y="21600"/>
                  </a:lnTo>
                  <a:lnTo>
                    <a:pt x="6497" y="21600"/>
                  </a:lnTo>
                  <a:lnTo>
                    <a:pt x="7033" y="20890"/>
                  </a:lnTo>
                  <a:cubicBezTo>
                    <a:pt x="7469" y="20317"/>
                    <a:pt x="7741" y="20184"/>
                    <a:pt x="8502" y="20150"/>
                  </a:cubicBezTo>
                  <a:cubicBezTo>
                    <a:pt x="9015" y="20126"/>
                    <a:pt x="9536" y="20228"/>
                    <a:pt x="9662" y="20379"/>
                  </a:cubicBezTo>
                  <a:cubicBezTo>
                    <a:pt x="9827" y="20577"/>
                    <a:pt x="11490" y="20646"/>
                    <a:pt x="15689" y="20608"/>
                  </a:cubicBezTo>
                  <a:lnTo>
                    <a:pt x="21489" y="20549"/>
                  </a:lnTo>
                  <a:lnTo>
                    <a:pt x="16683" y="20423"/>
                  </a:lnTo>
                  <a:lnTo>
                    <a:pt x="11870" y="20298"/>
                  </a:lnTo>
                  <a:lnTo>
                    <a:pt x="11809" y="19313"/>
                  </a:lnTo>
                  <a:cubicBezTo>
                    <a:pt x="11740" y="18183"/>
                    <a:pt x="12204" y="17123"/>
                    <a:pt x="12765" y="17123"/>
                  </a:cubicBezTo>
                  <a:cubicBezTo>
                    <a:pt x="12962" y="17123"/>
                    <a:pt x="13186" y="17012"/>
                    <a:pt x="13259" y="16872"/>
                  </a:cubicBezTo>
                  <a:cubicBezTo>
                    <a:pt x="13354" y="16687"/>
                    <a:pt x="13450" y="16687"/>
                    <a:pt x="13604" y="16872"/>
                  </a:cubicBezTo>
                  <a:cubicBezTo>
                    <a:pt x="13971" y="17311"/>
                    <a:pt x="14326" y="17156"/>
                    <a:pt x="14326" y="16553"/>
                  </a:cubicBezTo>
                  <a:cubicBezTo>
                    <a:pt x="14326" y="16077"/>
                    <a:pt x="14531" y="15857"/>
                    <a:pt x="15498" y="15325"/>
                  </a:cubicBezTo>
                  <a:cubicBezTo>
                    <a:pt x="16361" y="14850"/>
                    <a:pt x="16722" y="14510"/>
                    <a:pt x="16862" y="14030"/>
                  </a:cubicBezTo>
                  <a:cubicBezTo>
                    <a:pt x="17170" y="12969"/>
                    <a:pt x="18447" y="12814"/>
                    <a:pt x="18447" y="13838"/>
                  </a:cubicBezTo>
                  <a:cubicBezTo>
                    <a:pt x="18447" y="14140"/>
                    <a:pt x="18545" y="14240"/>
                    <a:pt x="18743" y="14148"/>
                  </a:cubicBezTo>
                  <a:cubicBezTo>
                    <a:pt x="18905" y="14074"/>
                    <a:pt x="19040" y="13732"/>
                    <a:pt x="19040" y="13386"/>
                  </a:cubicBezTo>
                  <a:cubicBezTo>
                    <a:pt x="19040" y="12553"/>
                    <a:pt x="19724" y="11860"/>
                    <a:pt x="20699" y="11714"/>
                  </a:cubicBezTo>
                  <a:lnTo>
                    <a:pt x="21489" y="11595"/>
                  </a:lnTo>
                  <a:lnTo>
                    <a:pt x="21544" y="8761"/>
                  </a:lnTo>
                  <a:lnTo>
                    <a:pt x="21600" y="5927"/>
                  </a:lnTo>
                  <a:lnTo>
                    <a:pt x="20693" y="5639"/>
                  </a:lnTo>
                  <a:cubicBezTo>
                    <a:pt x="20092" y="5446"/>
                    <a:pt x="19752" y="5188"/>
                    <a:pt x="19687" y="4891"/>
                  </a:cubicBezTo>
                  <a:cubicBezTo>
                    <a:pt x="19634" y="4644"/>
                    <a:pt x="19462" y="4391"/>
                    <a:pt x="19311" y="4321"/>
                  </a:cubicBezTo>
                  <a:cubicBezTo>
                    <a:pt x="19160" y="4252"/>
                    <a:pt x="19040" y="3924"/>
                    <a:pt x="19040" y="3596"/>
                  </a:cubicBezTo>
                  <a:cubicBezTo>
                    <a:pt x="19040" y="3092"/>
                    <a:pt x="18942" y="3004"/>
                    <a:pt x="18447" y="3004"/>
                  </a:cubicBezTo>
                  <a:cubicBezTo>
                    <a:pt x="18028" y="3004"/>
                    <a:pt x="17765" y="2819"/>
                    <a:pt x="17516" y="2361"/>
                  </a:cubicBezTo>
                  <a:cubicBezTo>
                    <a:pt x="17324" y="2009"/>
                    <a:pt x="16969" y="1469"/>
                    <a:pt x="16726" y="1154"/>
                  </a:cubicBezTo>
                  <a:cubicBezTo>
                    <a:pt x="16483" y="839"/>
                    <a:pt x="16288" y="442"/>
                    <a:pt x="16288" y="266"/>
                  </a:cubicBezTo>
                  <a:cubicBezTo>
                    <a:pt x="16288" y="128"/>
                    <a:pt x="15746" y="46"/>
                    <a:pt x="14394" y="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800" name="선"/>
            <p:cNvSpPr/>
            <p:nvPr/>
          </p:nvSpPr>
          <p:spPr>
            <a:xfrm flipV="1">
              <a:off x="5885458" y="6109121"/>
              <a:ext cx="1965328" cy="1232123"/>
            </a:xfrm>
            <a:prstGeom prst="line">
              <a:avLst/>
            </a:prstGeom>
            <a:ln w="25400">
              <a:solidFill>
                <a:schemeClr val="accent2"/>
              </a:solidFill>
              <a:bevel/>
            </a:ln>
          </p:spPr>
          <p:txBody>
            <a:bodyPr lIns="65023" tIns="65023" rIns="65023" bIns="65023"/>
            <a:lstStyle/>
            <a:p>
              <a:pPr defTabSz="65024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01" name="FoV 25º"/>
            <p:cNvSpPr txBox="1"/>
            <p:nvPr/>
          </p:nvSpPr>
          <p:spPr>
            <a:xfrm>
              <a:off x="5697967" y="3460590"/>
              <a:ext cx="1867458" cy="7478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800"/>
              </a:lvl1pPr>
            </a:lstStyle>
            <a:p>
              <a:r>
                <a:rPr sz="2400" dirty="0" err="1"/>
                <a:t>FoV</a:t>
              </a:r>
              <a:r>
                <a:rPr sz="2400" dirty="0"/>
                <a:t> 25º</a:t>
              </a:r>
            </a:p>
          </p:txBody>
        </p:sp>
        <p:sp>
          <p:nvSpPr>
            <p:cNvPr id="802" name="Multi Target Detection"/>
            <p:cNvSpPr txBox="1"/>
            <p:nvPr/>
          </p:nvSpPr>
          <p:spPr>
            <a:xfrm>
              <a:off x="7169270" y="5019134"/>
              <a:ext cx="4932324" cy="7478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>
              <a:spAutoFit/>
            </a:bodyPr>
            <a:lstStyle>
              <a:lvl1pPr>
                <a:defRPr sz="1800"/>
              </a:lvl1pPr>
            </a:lstStyle>
            <a:p>
              <a:r>
                <a:rPr sz="2400" dirty="0"/>
                <a:t>Multi Target Detection</a:t>
              </a:r>
            </a:p>
          </p:txBody>
        </p:sp>
      </p:grpSp>
      <p:pic>
        <p:nvPicPr>
          <p:cNvPr id="1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733" y="3531512"/>
            <a:ext cx="3365500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MPU9250 : IMU 제어"/>
          <p:cNvSpPr txBox="1"/>
          <p:nvPr/>
        </p:nvSpPr>
        <p:spPr>
          <a:xfrm>
            <a:off x="5708329" y="1332427"/>
            <a:ext cx="1828897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VL53L3CX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16870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780" name="iFBalance"/>
          <p:cNvSpPr txBox="1"/>
          <p:nvPr/>
        </p:nvSpPr>
        <p:spPr>
          <a:xfrm>
            <a:off x="2133219" y="270245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pic>
        <p:nvPicPr>
          <p:cNvPr id="78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2138"/>
          <a:stretch>
            <a:fillRect/>
          </a:stretch>
        </p:blipFill>
        <p:spPr>
          <a:xfrm>
            <a:off x="1651920" y="2870766"/>
            <a:ext cx="9941714" cy="468580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MPU9250 : IMU 제어"/>
          <p:cNvSpPr txBox="1"/>
          <p:nvPr/>
        </p:nvSpPr>
        <p:spPr>
          <a:xfrm>
            <a:off x="5708328" y="1445161"/>
            <a:ext cx="1828897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VL53L3CX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91570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787" name="이미지" descr="이미지"/>
          <p:cNvPicPr>
            <a:picLocks noChangeAspect="1"/>
          </p:cNvPicPr>
          <p:nvPr/>
        </p:nvPicPr>
        <p:blipFill rotWithShape="1">
          <a:blip r:embed="rId2">
            <a:extLst/>
          </a:blip>
          <a:srcRect t="8934" r="1082"/>
          <a:stretch/>
        </p:blipFill>
        <p:spPr>
          <a:xfrm>
            <a:off x="647700" y="2524664"/>
            <a:ext cx="11808843" cy="5215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선"/>
          <p:cNvSpPr/>
          <p:nvPr/>
        </p:nvSpPr>
        <p:spPr>
          <a:xfrm flipH="1">
            <a:off x="4561136" y="3315635"/>
            <a:ext cx="640076" cy="898929"/>
          </a:xfrm>
          <a:prstGeom prst="line">
            <a:avLst/>
          </a:prstGeom>
          <a:ln w="38100">
            <a:solidFill>
              <a:srgbClr val="3C77FF"/>
            </a:solidFill>
            <a:bevel/>
            <a:tailEnd type="triangle"/>
          </a:ln>
        </p:spPr>
        <p:txBody>
          <a:bodyPr lIns="65023" tIns="65023" rIns="65023" bIns="65023"/>
          <a:lstStyle/>
          <a:p>
            <a:pPr defTabSz="650240"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89" name="직사각형"/>
          <p:cNvSpPr/>
          <p:nvPr/>
        </p:nvSpPr>
        <p:spPr>
          <a:xfrm>
            <a:off x="3327400" y="4330317"/>
            <a:ext cx="1593426" cy="357114"/>
          </a:xfrm>
          <a:prstGeom prst="rect">
            <a:avLst/>
          </a:prstGeom>
          <a:ln w="38100">
            <a:solidFill>
              <a:srgbClr val="4481FE"/>
            </a:solidFill>
            <a:bevel/>
          </a:ln>
        </p:spPr>
        <p:txBody>
          <a:bodyPr lIns="65023" tIns="65023" rIns="65023" bIns="65023" anchor="ctr"/>
          <a:lstStyle/>
          <a:p>
            <a:endParaRPr/>
          </a:p>
        </p:txBody>
      </p:sp>
      <p:sp>
        <p:nvSpPr>
          <p:cNvPr id="790" name="Chip On/Off"/>
          <p:cNvSpPr txBox="1"/>
          <p:nvPr/>
        </p:nvSpPr>
        <p:spPr>
          <a:xfrm>
            <a:off x="5248147" y="3065526"/>
            <a:ext cx="1412520" cy="422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1900">
                <a:solidFill>
                  <a:srgbClr val="1E5FFF"/>
                </a:solidFill>
              </a:defRPr>
            </a:lvl1pPr>
          </a:lstStyle>
          <a:p>
            <a:r>
              <a:t>Chip On/Off</a:t>
            </a:r>
          </a:p>
        </p:txBody>
      </p:sp>
      <p:sp>
        <p:nvSpPr>
          <p:cNvPr id="7" name="MPU9250 : IMU 제어"/>
          <p:cNvSpPr txBox="1"/>
          <p:nvPr/>
        </p:nvSpPr>
        <p:spPr>
          <a:xfrm>
            <a:off x="5637672" y="1410929"/>
            <a:ext cx="1828897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VL53L3CX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363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  <p:pic>
        <p:nvPicPr>
          <p:cNvPr id="78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1658"/>
          <a:stretch>
            <a:fillRect/>
          </a:stretch>
        </p:blipFill>
        <p:spPr>
          <a:xfrm>
            <a:off x="2375039" y="2375488"/>
            <a:ext cx="8462295" cy="625527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MPU9250 : IMU 제어"/>
          <p:cNvSpPr txBox="1"/>
          <p:nvPr/>
        </p:nvSpPr>
        <p:spPr>
          <a:xfrm>
            <a:off x="5566288" y="1307375"/>
            <a:ext cx="1828897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VL53L3CX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4481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sp>
        <p:nvSpPr>
          <p:cNvPr id="274" name="iFBalance"/>
          <p:cNvSpPr txBox="1"/>
          <p:nvPr/>
        </p:nvSpPr>
        <p:spPr>
          <a:xfrm>
            <a:off x="2311019" y="317033"/>
            <a:ext cx="2182624" cy="611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iFBalance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9376" y="2066082"/>
            <a:ext cx="2557014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en-US" sz="2800" b="1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rPr>
              <a:t> Progra</a:t>
            </a:r>
            <a:r>
              <a:rPr 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8365" y="4328315"/>
            <a:ext cx="4219037" cy="1423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Measure Obstacle Distance Using </a:t>
            </a:r>
          </a:p>
          <a:p>
            <a:pPr marL="0" marR="0" indent="0" algn="ctr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ToF</a:t>
            </a:r>
            <a:r>
              <a:rPr lang="en-US" sz="2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Sensor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060" y="7629320"/>
            <a:ext cx="11927455" cy="43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pPr algn="ctr"/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Indifrog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Blog (</a:t>
            </a:r>
            <a:r>
              <a:rPr kumimoji="0" lang="en-US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ToF</a:t>
            </a:r>
            <a:r>
              <a:rPr kumimoji="0" 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  <a:hlinkClick r:id="rId2"/>
              </a:rPr>
              <a:t> Sensor)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451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98</a:t>
            </a:fld>
            <a:endParaRPr/>
          </a:p>
        </p:txBody>
      </p:sp>
      <p:sp>
        <p:nvSpPr>
          <p:cNvPr id="4" name="MPU9250 : IMU 제어"/>
          <p:cNvSpPr txBox="1"/>
          <p:nvPr/>
        </p:nvSpPr>
        <p:spPr>
          <a:xfrm>
            <a:off x="5553762" y="1019276"/>
            <a:ext cx="1828897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VL53L3CX</a:t>
            </a:r>
            <a:endParaRPr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47712" y="1769886"/>
            <a:ext cx="11173217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2800" b="1" dirty="0" smtClean="0"/>
              <a:t>./.</a:t>
            </a:r>
            <a:r>
              <a:rPr lang="en-US" sz="2800" b="1" dirty="0" err="1" smtClean="0"/>
              <a:t>pio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libdeps</a:t>
            </a:r>
            <a:r>
              <a:rPr lang="en-US" sz="2800" b="1" dirty="0" smtClean="0"/>
              <a:t>/pico32/STM32duino/VL53L3CX/</a:t>
            </a:r>
            <a:r>
              <a:rPr lang="en-US" sz="2800" b="1" dirty="0" err="1" smtClean="0"/>
              <a:t>src</a:t>
            </a:r>
            <a:r>
              <a:rPr lang="en-US" sz="2800" b="1" dirty="0"/>
              <a:t>/</a:t>
            </a:r>
            <a:r>
              <a:rPr lang="en-US" sz="2800" b="1" dirty="0" smtClean="0">
                <a:solidFill>
                  <a:srgbClr val="FF0000"/>
                </a:solidFill>
              </a:rPr>
              <a:t>vl53lx_class.h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맑은 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47712" y="2520496"/>
            <a:ext cx="11840995" cy="6779290"/>
          </a:xfrm>
          <a:prstGeom prst="roundRect">
            <a:avLst>
              <a:gd name="adj" fmla="val 1303"/>
            </a:avLst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 VL53LX(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TwoWire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*i2c,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pin) :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RangeSensor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(), dev_i2c(i2c), gpio0(pin)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   // {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   //   Dev = &amp;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MyDevice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   //  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memset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((void *)Dev, 0x0,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(VL53LX_Dev_t));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   //   MyDevice.I2cHandle = i2c;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   //   MyDevice.I2cDevAddr = VL53LX_DEFAULT_DEVICE_ADDRESS 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   // }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VL53LX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: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RangeSensor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  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dev_i2c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&amp;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Wire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gpio0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-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Dev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&amp;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MyDevice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memset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*)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Dev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0x0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VL53LX_Dev_t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MyDevice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I2cHandle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dev_i2c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MyDevice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I2cDevAddr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VL53LX_DEFAULT_DEVICE_ADDRESS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6" name="Multiply 5"/>
          <p:cNvSpPr/>
          <p:nvPr/>
        </p:nvSpPr>
        <p:spPr>
          <a:xfrm>
            <a:off x="10694261" y="2855933"/>
            <a:ext cx="1694446" cy="2455101"/>
          </a:xfrm>
          <a:prstGeom prst="mathMultiply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6742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99</a:t>
            </a:fld>
            <a:endParaRPr/>
          </a:p>
        </p:txBody>
      </p:sp>
      <p:sp>
        <p:nvSpPr>
          <p:cNvPr id="4" name="MPU9250 : IMU 제어"/>
          <p:cNvSpPr txBox="1"/>
          <p:nvPr/>
        </p:nvSpPr>
        <p:spPr>
          <a:xfrm>
            <a:off x="5553762" y="1019276"/>
            <a:ext cx="1828897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600"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r>
              <a:rPr lang="en-US" sz="2800" dirty="0" smtClean="0"/>
              <a:t>VL53L3CX</a:t>
            </a:r>
            <a:endParaRPr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76404" y="2383661"/>
            <a:ext cx="11173217" cy="56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t">
            <a:spAutoFit/>
          </a:bodyPr>
          <a:lstStyle/>
          <a:p>
            <a:r>
              <a:rPr lang="en-US" sz="2800" b="1" dirty="0" smtClean="0"/>
              <a:t>./.</a:t>
            </a:r>
            <a:r>
              <a:rPr lang="en-US" sz="2800" b="1" dirty="0" err="1" smtClean="0"/>
              <a:t>pio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libdeps</a:t>
            </a:r>
            <a:r>
              <a:rPr lang="en-US" sz="2800" b="1" dirty="0" smtClean="0"/>
              <a:t>/pico32/STM32duino/VL53L3CX/</a:t>
            </a:r>
            <a:r>
              <a:rPr lang="en-US" sz="2800" b="1" dirty="0" err="1" smtClean="0"/>
              <a:t>src</a:t>
            </a:r>
            <a:r>
              <a:rPr lang="en-US" sz="2800" b="1" dirty="0"/>
              <a:t>/</a:t>
            </a:r>
            <a:r>
              <a:rPr lang="en-US" sz="2800" b="1" dirty="0" smtClean="0">
                <a:solidFill>
                  <a:srgbClr val="FF0000"/>
                </a:solidFill>
              </a:rPr>
              <a:t>vl53lx_class.h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맑은 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13566" y="3304617"/>
            <a:ext cx="11840995" cy="4563298"/>
          </a:xfrm>
          <a:prstGeom prst="roundRect">
            <a:avLst>
              <a:gd name="adj" fmla="val 1303"/>
            </a:avLst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VL53LX_Error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InitSensor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VL53LX_Error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VL53LX_ERROR_NONE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     //comment 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     // VL53LX_Off();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     // VL53LX_On();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VL53LX_software_reset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VL53LX_SetDeviceAddress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…………………………..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5226786" y="4847571"/>
            <a:ext cx="668708" cy="1127343"/>
          </a:xfrm>
          <a:prstGeom prst="rightBrace">
            <a:avLst/>
          </a:prstGeom>
          <a:noFill/>
          <a:ln w="57150" cap="flat">
            <a:solidFill>
              <a:srgbClr val="FF0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6088115" y="4634002"/>
            <a:ext cx="1694446" cy="1554480"/>
          </a:xfrm>
          <a:prstGeom prst="mathMultiply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5895494" y="6301250"/>
            <a:ext cx="3439828" cy="484632"/>
          </a:xfrm>
          <a:prstGeom prst="leftArrow">
            <a:avLst/>
          </a:prstGeom>
          <a:solidFill>
            <a:srgbClr val="00B05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3" tIns="65023" rIns="65023" bIns="65023" numCol="1" spcCol="38100" rtlCol="0" anchor="ctr">
            <a:spAutoFit/>
          </a:bodyPr>
          <a:lstStyle/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922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맑은 고딕"/>
            <a:ea typeface="맑은 고딕"/>
            <a:cs typeface="맑은 고딕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맑은 고딕"/>
            <a:ea typeface="맑은 고딕"/>
            <a:cs typeface="맑은 고딕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맑은 고딕"/>
            <a:ea typeface="맑은 고딕"/>
            <a:cs typeface="맑은 고딕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맑은 고딕"/>
            <a:ea typeface="맑은 고딕"/>
            <a:cs typeface="맑은 고딕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6eb33f85-bbd1-45d8-9e86-47bc7e1124d6" Revision="1" Stencil="System.MyShapes" StencilVersion="1.0"/>
</Control>
</file>

<file path=customXml/itemProps1.xml><?xml version="1.0" encoding="utf-8"?>
<ds:datastoreItem xmlns:ds="http://schemas.openxmlformats.org/officeDocument/2006/customXml" ds:itemID="{3B555795-36E2-4A7C-AB18-4785D527317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13943</TotalTime>
  <Words>4866</Words>
  <Application>Microsoft Office PowerPoint</Application>
  <PresentationFormat>Custom</PresentationFormat>
  <Paragraphs>1285</Paragraphs>
  <Slides>121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46" baseType="lpstr">
      <vt:lpstr>Helvetica Neue</vt:lpstr>
      <vt:lpstr>Times Roman</vt:lpstr>
      <vt:lpstr>Yu Gothic Light</vt:lpstr>
      <vt:lpstr>Yu Gothic Medium</vt:lpstr>
      <vt:lpstr>맑은 고딕</vt:lpstr>
      <vt:lpstr>한컴 고딕</vt:lpstr>
      <vt:lpstr>한컴 말랑말랑 Bold</vt:lpstr>
      <vt:lpstr>한컴 훈민정음 세로쓰기</vt:lpstr>
      <vt:lpstr>한컴산뜻돋움</vt:lpstr>
      <vt:lpstr>함초롬바탕</vt:lpstr>
      <vt:lpstr>Arial</vt:lpstr>
      <vt:lpstr>Bahnschrift Condensed</vt:lpstr>
      <vt:lpstr>Cambria Math</vt:lpstr>
      <vt:lpstr>Consolas</vt:lpstr>
      <vt:lpstr>Helvetica</vt:lpstr>
      <vt:lpstr>Imprint MT Shadow</vt:lpstr>
      <vt:lpstr>Lato</vt:lpstr>
      <vt:lpstr>Perpetua Titling MT</vt:lpstr>
      <vt:lpstr>Symbol</vt:lpstr>
      <vt:lpstr>Tahoma</vt:lpstr>
      <vt:lpstr>Times New Roman</vt:lpstr>
      <vt:lpstr>Trebuchet MS</vt:lpstr>
      <vt:lpstr>Webdings</vt:lpstr>
      <vt:lpstr>Wingdings</vt:lpstr>
      <vt:lpstr>Default</vt:lpstr>
      <vt:lpstr>iFBalance  Robot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iFBalance  Robot </dc:title>
  <cp:lastModifiedBy>샨또누 셴 굽따(대학원생-전자공학전공)</cp:lastModifiedBy>
  <cp:revision>704</cp:revision>
  <dcterms:modified xsi:type="dcterms:W3CDTF">2021-12-30T00:27:01Z</dcterms:modified>
</cp:coreProperties>
</file>